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42"/>
  </p:notesMasterIdLst>
  <p:handoutMasterIdLst>
    <p:handoutMasterId r:id="rId43"/>
  </p:handoutMasterIdLst>
  <p:sldIdLst>
    <p:sldId id="363" r:id="rId5"/>
    <p:sldId id="398" r:id="rId6"/>
    <p:sldId id="887" r:id="rId7"/>
    <p:sldId id="954" r:id="rId8"/>
    <p:sldId id="928" r:id="rId9"/>
    <p:sldId id="980" r:id="rId10"/>
    <p:sldId id="981" r:id="rId11"/>
    <p:sldId id="991" r:id="rId12"/>
    <p:sldId id="1004" r:id="rId13"/>
    <p:sldId id="1005" r:id="rId14"/>
    <p:sldId id="992" r:id="rId15"/>
    <p:sldId id="993" r:id="rId16"/>
    <p:sldId id="994" r:id="rId17"/>
    <p:sldId id="995" r:id="rId18"/>
    <p:sldId id="996" r:id="rId19"/>
    <p:sldId id="1002" r:id="rId20"/>
    <p:sldId id="988" r:id="rId21"/>
    <p:sldId id="999" r:id="rId22"/>
    <p:sldId id="990" r:id="rId23"/>
    <p:sldId id="1000" r:id="rId24"/>
    <p:sldId id="997" r:id="rId25"/>
    <p:sldId id="985" r:id="rId26"/>
    <p:sldId id="998" r:id="rId27"/>
    <p:sldId id="412" r:id="rId28"/>
    <p:sldId id="989" r:id="rId29"/>
    <p:sldId id="939" r:id="rId30"/>
    <p:sldId id="949" r:id="rId31"/>
    <p:sldId id="942" r:id="rId32"/>
    <p:sldId id="940" r:id="rId33"/>
    <p:sldId id="941" r:id="rId34"/>
    <p:sldId id="943" r:id="rId35"/>
    <p:sldId id="944" r:id="rId36"/>
    <p:sldId id="945" r:id="rId37"/>
    <p:sldId id="946" r:id="rId38"/>
    <p:sldId id="948" r:id="rId39"/>
    <p:sldId id="950" r:id="rId40"/>
    <p:sldId id="951" r:id="rId41"/>
  </p:sldIdLst>
  <p:sldSz cx="9144000" cy="5143500" type="screen16x9"/>
  <p:notesSz cx="7315200" cy="9601200"/>
  <p:embeddedFontLst>
    <p:embeddedFont>
      <p:font typeface="Encode Sans Normal ExtraBold" panose="02000000000000000000" pitchFamily="2" charset="0"/>
      <p:bold r:id="rId44"/>
    </p:embeddedFont>
    <p:embeddedFont>
      <p:font typeface="Encode Sans Normal Medium" panose="02000000000000000000" pitchFamily="2" charset="0"/>
      <p:regular r:id="rId45"/>
    </p:embeddedFont>
    <p:embeddedFont>
      <p:font typeface="Open Sans" panose="020B0606030504020204" pitchFamily="34" charset="0"/>
      <p:regular r:id="rId46"/>
      <p:bold r:id="rId47"/>
      <p:italic r:id="rId48"/>
      <p:boldItalic r:id="rId49"/>
    </p:embeddedFont>
    <p:embeddedFont>
      <p:font typeface="Open Sans Light" panose="020B0306030504020204" pitchFamily="34" charset="0"/>
      <p:regular r:id="rId50"/>
      <p:italic r:id="rId51"/>
    </p:embeddedFont>
  </p:embeddedFont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Slide Template" id="{8D555BDC-712A-D847-BE44-26DF3EC466F7}">
          <p14:sldIdLst>
            <p14:sldId id="363"/>
            <p14:sldId id="398"/>
            <p14:sldId id="887"/>
            <p14:sldId id="954"/>
            <p14:sldId id="928"/>
            <p14:sldId id="980"/>
            <p14:sldId id="981"/>
            <p14:sldId id="991"/>
            <p14:sldId id="1004"/>
            <p14:sldId id="1005"/>
            <p14:sldId id="992"/>
            <p14:sldId id="993"/>
            <p14:sldId id="994"/>
            <p14:sldId id="995"/>
            <p14:sldId id="996"/>
            <p14:sldId id="1002"/>
            <p14:sldId id="988"/>
            <p14:sldId id="999"/>
            <p14:sldId id="990"/>
            <p14:sldId id="1000"/>
            <p14:sldId id="997"/>
            <p14:sldId id="985"/>
            <p14:sldId id="998"/>
            <p14:sldId id="412"/>
            <p14:sldId id="989"/>
            <p14:sldId id="939"/>
            <p14:sldId id="949"/>
            <p14:sldId id="942"/>
            <p14:sldId id="940"/>
            <p14:sldId id="941"/>
            <p14:sldId id="943"/>
            <p14:sldId id="944"/>
            <p14:sldId id="945"/>
            <p14:sldId id="946"/>
            <p14:sldId id="948"/>
            <p14:sldId id="950"/>
            <p14:sldId id="95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28">
          <p15:clr>
            <a:srgbClr val="A4A3A4"/>
          </p15:clr>
        </p15:guide>
        <p15:guide id="5" pos="288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9F29"/>
    <a:srgbClr val="32006E"/>
    <a:srgbClr val="361F6D"/>
    <a:srgbClr val="412985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1D5CA4-0985-43FF-A885-1F7EA3534E67}" v="13" dt="2026-05-20T00:07:00.7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92"/>
    <p:restoredTop sz="78716" autoAdjust="0"/>
  </p:normalViewPr>
  <p:slideViewPr>
    <p:cSldViewPr snapToGrid="0">
      <p:cViewPr varScale="1">
        <p:scale>
          <a:sx n="165" d="100"/>
          <a:sy n="165" d="100"/>
        </p:scale>
        <p:origin x="4452" y="138"/>
      </p:cViewPr>
      <p:guideLst>
        <p:guide orient="horz" pos="2160"/>
        <p:guide pos="2880"/>
        <p:guide orient="horz" pos="1620"/>
        <p:guide pos="228"/>
        <p:guide pos="28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5320" y="152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font" Target="fonts/font2.fntdata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handoutMaster" Target="handoutMasters/handoutMaster1.xml"/><Relationship Id="rId48" Type="http://schemas.openxmlformats.org/officeDocument/2006/relationships/font" Target="fonts/font5.fntdata"/><Relationship Id="rId56" Type="http://schemas.microsoft.com/office/2016/11/relationships/changesInfo" Target="changesInfos/changesInfo1.xml"/><Relationship Id="rId8" Type="http://schemas.openxmlformats.org/officeDocument/2006/relationships/slide" Target="slides/slide4.xml"/><Relationship Id="rId51" Type="http://schemas.openxmlformats.org/officeDocument/2006/relationships/font" Target="fonts/font8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font" Target="fonts/font3.fntdata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6.fntdata"/><Relationship Id="rId57" Type="http://schemas.microsoft.com/office/2015/10/relationships/revisionInfo" Target="revisionInfo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font" Target="fonts/font1.fntdata"/><Relationship Id="rId5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her Curtis" userId="494c4f5b-6d11-415a-9d9e-829c1135aa91" providerId="ADAL" clId="{FDEDEEF3-7275-4161-A24C-7071BE30F9A7}"/>
    <pc:docChg chg="custSel addSld delSld modSld sldOrd modSection">
      <pc:chgData name="Asher Curtis" userId="494c4f5b-6d11-415a-9d9e-829c1135aa91" providerId="ADAL" clId="{FDEDEEF3-7275-4161-A24C-7071BE30F9A7}" dt="2026-05-20T00:08:17.435" v="2441" actId="6549"/>
      <pc:docMkLst>
        <pc:docMk/>
      </pc:docMkLst>
      <pc:sldChg chg="modSp mod">
        <pc:chgData name="Asher Curtis" userId="494c4f5b-6d11-415a-9d9e-829c1135aa91" providerId="ADAL" clId="{FDEDEEF3-7275-4161-A24C-7071BE30F9A7}" dt="2026-05-19T18:53:25.076" v="43" actId="20577"/>
        <pc:sldMkLst>
          <pc:docMk/>
          <pc:sldMk cId="1539642645" sldId="363"/>
        </pc:sldMkLst>
        <pc:spChg chg="mod">
          <ac:chgData name="Asher Curtis" userId="494c4f5b-6d11-415a-9d9e-829c1135aa91" providerId="ADAL" clId="{FDEDEEF3-7275-4161-A24C-7071BE30F9A7}" dt="2026-05-19T18:53:03.036" v="1" actId="20577"/>
          <ac:spMkLst>
            <pc:docMk/>
            <pc:sldMk cId="1539642645" sldId="363"/>
            <ac:spMk id="2" creationId="{F26B0663-EF24-1647-73F5-01EDE88C8B76}"/>
          </ac:spMkLst>
        </pc:spChg>
        <pc:spChg chg="mod">
          <ac:chgData name="Asher Curtis" userId="494c4f5b-6d11-415a-9d9e-829c1135aa91" providerId="ADAL" clId="{FDEDEEF3-7275-4161-A24C-7071BE30F9A7}" dt="2026-05-19T18:53:25.076" v="43" actId="20577"/>
          <ac:spMkLst>
            <pc:docMk/>
            <pc:sldMk cId="1539642645" sldId="363"/>
            <ac:spMk id="3" creationId="{6E1A986F-1CE3-AE6A-F426-F9525E84E6F9}"/>
          </ac:spMkLst>
        </pc:spChg>
      </pc:sldChg>
      <pc:sldChg chg="modSp mod">
        <pc:chgData name="Asher Curtis" userId="494c4f5b-6d11-415a-9d9e-829c1135aa91" providerId="ADAL" clId="{FDEDEEF3-7275-4161-A24C-7071BE30F9A7}" dt="2026-05-19T22:49:59.534" v="1818" actId="20577"/>
        <pc:sldMkLst>
          <pc:docMk/>
          <pc:sldMk cId="3277751441" sldId="398"/>
        </pc:sldMkLst>
        <pc:spChg chg="mod">
          <ac:chgData name="Asher Curtis" userId="494c4f5b-6d11-415a-9d9e-829c1135aa91" providerId="ADAL" clId="{FDEDEEF3-7275-4161-A24C-7071BE30F9A7}" dt="2026-05-19T22:49:59.534" v="1818" actId="20577"/>
          <ac:spMkLst>
            <pc:docMk/>
            <pc:sldMk cId="3277751441" sldId="398"/>
            <ac:spMk id="4" creationId="{AEC3D1FA-978D-54C1-2B87-4B1136B2B60E}"/>
          </ac:spMkLst>
        </pc:spChg>
      </pc:sldChg>
      <pc:sldChg chg="ord">
        <pc:chgData name="Asher Curtis" userId="494c4f5b-6d11-415a-9d9e-829c1135aa91" providerId="ADAL" clId="{FDEDEEF3-7275-4161-A24C-7071BE30F9A7}" dt="2026-05-19T22:16:24.374" v="302"/>
        <pc:sldMkLst>
          <pc:docMk/>
          <pc:sldMk cId="950447499" sldId="928"/>
        </pc:sldMkLst>
      </pc:sldChg>
      <pc:sldChg chg="del">
        <pc:chgData name="Asher Curtis" userId="494c4f5b-6d11-415a-9d9e-829c1135aa91" providerId="ADAL" clId="{FDEDEEF3-7275-4161-A24C-7071BE30F9A7}" dt="2026-05-19T21:22:45.608" v="255" actId="47"/>
        <pc:sldMkLst>
          <pc:docMk/>
          <pc:sldMk cId="2422565415" sldId="955"/>
        </pc:sldMkLst>
      </pc:sldChg>
      <pc:sldChg chg="del">
        <pc:chgData name="Asher Curtis" userId="494c4f5b-6d11-415a-9d9e-829c1135aa91" providerId="ADAL" clId="{FDEDEEF3-7275-4161-A24C-7071BE30F9A7}" dt="2026-05-19T21:22:45.608" v="255" actId="47"/>
        <pc:sldMkLst>
          <pc:docMk/>
          <pc:sldMk cId="3051108238" sldId="956"/>
        </pc:sldMkLst>
      </pc:sldChg>
      <pc:sldChg chg="del">
        <pc:chgData name="Asher Curtis" userId="494c4f5b-6d11-415a-9d9e-829c1135aa91" providerId="ADAL" clId="{FDEDEEF3-7275-4161-A24C-7071BE30F9A7}" dt="2026-05-19T21:22:45.608" v="255" actId="47"/>
        <pc:sldMkLst>
          <pc:docMk/>
          <pc:sldMk cId="2706837267" sldId="957"/>
        </pc:sldMkLst>
      </pc:sldChg>
      <pc:sldChg chg="del">
        <pc:chgData name="Asher Curtis" userId="494c4f5b-6d11-415a-9d9e-829c1135aa91" providerId="ADAL" clId="{FDEDEEF3-7275-4161-A24C-7071BE30F9A7}" dt="2026-05-19T21:22:45.608" v="255" actId="47"/>
        <pc:sldMkLst>
          <pc:docMk/>
          <pc:sldMk cId="1644903016" sldId="958"/>
        </pc:sldMkLst>
      </pc:sldChg>
      <pc:sldChg chg="del">
        <pc:chgData name="Asher Curtis" userId="494c4f5b-6d11-415a-9d9e-829c1135aa91" providerId="ADAL" clId="{FDEDEEF3-7275-4161-A24C-7071BE30F9A7}" dt="2026-05-19T21:22:45.608" v="255" actId="47"/>
        <pc:sldMkLst>
          <pc:docMk/>
          <pc:sldMk cId="3540539247" sldId="959"/>
        </pc:sldMkLst>
      </pc:sldChg>
      <pc:sldChg chg="del">
        <pc:chgData name="Asher Curtis" userId="494c4f5b-6d11-415a-9d9e-829c1135aa91" providerId="ADAL" clId="{FDEDEEF3-7275-4161-A24C-7071BE30F9A7}" dt="2026-05-19T21:22:45.608" v="255" actId="47"/>
        <pc:sldMkLst>
          <pc:docMk/>
          <pc:sldMk cId="4107646462" sldId="960"/>
        </pc:sldMkLst>
      </pc:sldChg>
      <pc:sldChg chg="del">
        <pc:chgData name="Asher Curtis" userId="494c4f5b-6d11-415a-9d9e-829c1135aa91" providerId="ADAL" clId="{FDEDEEF3-7275-4161-A24C-7071BE30F9A7}" dt="2026-05-19T21:22:45.608" v="255" actId="47"/>
        <pc:sldMkLst>
          <pc:docMk/>
          <pc:sldMk cId="1962221201" sldId="961"/>
        </pc:sldMkLst>
      </pc:sldChg>
      <pc:sldChg chg="del">
        <pc:chgData name="Asher Curtis" userId="494c4f5b-6d11-415a-9d9e-829c1135aa91" providerId="ADAL" clId="{FDEDEEF3-7275-4161-A24C-7071BE30F9A7}" dt="2026-05-19T21:22:45.608" v="255" actId="47"/>
        <pc:sldMkLst>
          <pc:docMk/>
          <pc:sldMk cId="3369547065" sldId="962"/>
        </pc:sldMkLst>
      </pc:sldChg>
      <pc:sldChg chg="modSp del mod">
        <pc:chgData name="Asher Curtis" userId="494c4f5b-6d11-415a-9d9e-829c1135aa91" providerId="ADAL" clId="{FDEDEEF3-7275-4161-A24C-7071BE30F9A7}" dt="2026-05-19T22:32:49.197" v="1100" actId="47"/>
        <pc:sldMkLst>
          <pc:docMk/>
          <pc:sldMk cId="2586852882" sldId="963"/>
        </pc:sldMkLst>
        <pc:spChg chg="mod">
          <ac:chgData name="Asher Curtis" userId="494c4f5b-6d11-415a-9d9e-829c1135aa91" providerId="ADAL" clId="{FDEDEEF3-7275-4161-A24C-7071BE30F9A7}" dt="2026-05-19T18:54:12.315" v="48" actId="6549"/>
          <ac:spMkLst>
            <pc:docMk/>
            <pc:sldMk cId="2586852882" sldId="963"/>
            <ac:spMk id="2" creationId="{69B21FB0-7986-8FEC-9A20-80EFA6212AE3}"/>
          </ac:spMkLst>
        </pc:spChg>
        <pc:spChg chg="mod">
          <ac:chgData name="Asher Curtis" userId="494c4f5b-6d11-415a-9d9e-829c1135aa91" providerId="ADAL" clId="{FDEDEEF3-7275-4161-A24C-7071BE30F9A7}" dt="2026-05-19T18:54:23.084" v="71" actId="20577"/>
          <ac:spMkLst>
            <pc:docMk/>
            <pc:sldMk cId="2586852882" sldId="963"/>
            <ac:spMk id="3" creationId="{7115657F-2DC1-C66E-47D3-F95F99E4E498}"/>
          </ac:spMkLst>
        </pc:spChg>
      </pc:sldChg>
      <pc:sldChg chg="del">
        <pc:chgData name="Asher Curtis" userId="494c4f5b-6d11-415a-9d9e-829c1135aa91" providerId="ADAL" clId="{FDEDEEF3-7275-4161-A24C-7071BE30F9A7}" dt="2026-05-19T21:22:45.608" v="255" actId="47"/>
        <pc:sldMkLst>
          <pc:docMk/>
          <pc:sldMk cId="58273956" sldId="964"/>
        </pc:sldMkLst>
      </pc:sldChg>
      <pc:sldChg chg="del">
        <pc:chgData name="Asher Curtis" userId="494c4f5b-6d11-415a-9d9e-829c1135aa91" providerId="ADAL" clId="{FDEDEEF3-7275-4161-A24C-7071BE30F9A7}" dt="2026-05-19T21:22:45.608" v="255" actId="47"/>
        <pc:sldMkLst>
          <pc:docMk/>
          <pc:sldMk cId="921572695" sldId="965"/>
        </pc:sldMkLst>
      </pc:sldChg>
      <pc:sldChg chg="del">
        <pc:chgData name="Asher Curtis" userId="494c4f5b-6d11-415a-9d9e-829c1135aa91" providerId="ADAL" clId="{FDEDEEF3-7275-4161-A24C-7071BE30F9A7}" dt="2026-05-19T22:29:21.373" v="712" actId="47"/>
        <pc:sldMkLst>
          <pc:docMk/>
          <pc:sldMk cId="1764013755" sldId="966"/>
        </pc:sldMkLst>
      </pc:sldChg>
      <pc:sldChg chg="del">
        <pc:chgData name="Asher Curtis" userId="494c4f5b-6d11-415a-9d9e-829c1135aa91" providerId="ADAL" clId="{FDEDEEF3-7275-4161-A24C-7071BE30F9A7}" dt="2026-05-19T22:29:21.373" v="712" actId="47"/>
        <pc:sldMkLst>
          <pc:docMk/>
          <pc:sldMk cId="1308177619" sldId="967"/>
        </pc:sldMkLst>
      </pc:sldChg>
      <pc:sldChg chg="del">
        <pc:chgData name="Asher Curtis" userId="494c4f5b-6d11-415a-9d9e-829c1135aa91" providerId="ADAL" clId="{FDEDEEF3-7275-4161-A24C-7071BE30F9A7}" dt="2026-05-19T22:29:21.373" v="712" actId="47"/>
        <pc:sldMkLst>
          <pc:docMk/>
          <pc:sldMk cId="3347614954" sldId="968"/>
        </pc:sldMkLst>
      </pc:sldChg>
      <pc:sldChg chg="del">
        <pc:chgData name="Asher Curtis" userId="494c4f5b-6d11-415a-9d9e-829c1135aa91" providerId="ADAL" clId="{FDEDEEF3-7275-4161-A24C-7071BE30F9A7}" dt="2026-05-19T22:29:21.373" v="712" actId="47"/>
        <pc:sldMkLst>
          <pc:docMk/>
          <pc:sldMk cId="307551795" sldId="969"/>
        </pc:sldMkLst>
      </pc:sldChg>
      <pc:sldChg chg="del">
        <pc:chgData name="Asher Curtis" userId="494c4f5b-6d11-415a-9d9e-829c1135aa91" providerId="ADAL" clId="{FDEDEEF3-7275-4161-A24C-7071BE30F9A7}" dt="2026-05-19T22:29:21.373" v="712" actId="47"/>
        <pc:sldMkLst>
          <pc:docMk/>
          <pc:sldMk cId="3459476253" sldId="970"/>
        </pc:sldMkLst>
      </pc:sldChg>
      <pc:sldChg chg="del">
        <pc:chgData name="Asher Curtis" userId="494c4f5b-6d11-415a-9d9e-829c1135aa91" providerId="ADAL" clId="{FDEDEEF3-7275-4161-A24C-7071BE30F9A7}" dt="2026-05-19T22:29:21.373" v="712" actId="47"/>
        <pc:sldMkLst>
          <pc:docMk/>
          <pc:sldMk cId="3767890377" sldId="971"/>
        </pc:sldMkLst>
      </pc:sldChg>
      <pc:sldChg chg="del">
        <pc:chgData name="Asher Curtis" userId="494c4f5b-6d11-415a-9d9e-829c1135aa91" providerId="ADAL" clId="{FDEDEEF3-7275-4161-A24C-7071BE30F9A7}" dt="2026-05-19T22:29:21.373" v="712" actId="47"/>
        <pc:sldMkLst>
          <pc:docMk/>
          <pc:sldMk cId="1635633740" sldId="972"/>
        </pc:sldMkLst>
      </pc:sldChg>
      <pc:sldChg chg="del">
        <pc:chgData name="Asher Curtis" userId="494c4f5b-6d11-415a-9d9e-829c1135aa91" providerId="ADAL" clId="{FDEDEEF3-7275-4161-A24C-7071BE30F9A7}" dt="2026-05-19T22:29:21.373" v="712" actId="47"/>
        <pc:sldMkLst>
          <pc:docMk/>
          <pc:sldMk cId="2320128040" sldId="974"/>
        </pc:sldMkLst>
      </pc:sldChg>
      <pc:sldChg chg="del">
        <pc:chgData name="Asher Curtis" userId="494c4f5b-6d11-415a-9d9e-829c1135aa91" providerId="ADAL" clId="{FDEDEEF3-7275-4161-A24C-7071BE30F9A7}" dt="2026-05-19T22:29:21.373" v="712" actId="47"/>
        <pc:sldMkLst>
          <pc:docMk/>
          <pc:sldMk cId="2370940841" sldId="975"/>
        </pc:sldMkLst>
      </pc:sldChg>
      <pc:sldChg chg="del">
        <pc:chgData name="Asher Curtis" userId="494c4f5b-6d11-415a-9d9e-829c1135aa91" providerId="ADAL" clId="{FDEDEEF3-7275-4161-A24C-7071BE30F9A7}" dt="2026-05-19T22:29:21.373" v="712" actId="47"/>
        <pc:sldMkLst>
          <pc:docMk/>
          <pc:sldMk cId="1138730630" sldId="976"/>
        </pc:sldMkLst>
      </pc:sldChg>
      <pc:sldChg chg="del">
        <pc:chgData name="Asher Curtis" userId="494c4f5b-6d11-415a-9d9e-829c1135aa91" providerId="ADAL" clId="{FDEDEEF3-7275-4161-A24C-7071BE30F9A7}" dt="2026-05-19T22:29:21.373" v="712" actId="47"/>
        <pc:sldMkLst>
          <pc:docMk/>
          <pc:sldMk cId="2711003934" sldId="977"/>
        </pc:sldMkLst>
      </pc:sldChg>
      <pc:sldChg chg="del">
        <pc:chgData name="Asher Curtis" userId="494c4f5b-6d11-415a-9d9e-829c1135aa91" providerId="ADAL" clId="{FDEDEEF3-7275-4161-A24C-7071BE30F9A7}" dt="2026-05-19T22:29:21.373" v="712" actId="47"/>
        <pc:sldMkLst>
          <pc:docMk/>
          <pc:sldMk cId="1891945795" sldId="978"/>
        </pc:sldMkLst>
      </pc:sldChg>
      <pc:sldChg chg="del">
        <pc:chgData name="Asher Curtis" userId="494c4f5b-6d11-415a-9d9e-829c1135aa91" providerId="ADAL" clId="{FDEDEEF3-7275-4161-A24C-7071BE30F9A7}" dt="2026-05-19T22:29:21.373" v="712" actId="47"/>
        <pc:sldMkLst>
          <pc:docMk/>
          <pc:sldMk cId="3543197931" sldId="979"/>
        </pc:sldMkLst>
      </pc:sldChg>
      <pc:sldChg chg="del">
        <pc:chgData name="Asher Curtis" userId="494c4f5b-6d11-415a-9d9e-829c1135aa91" providerId="ADAL" clId="{FDEDEEF3-7275-4161-A24C-7071BE30F9A7}" dt="2026-05-19T22:16:10.482" v="299" actId="2696"/>
        <pc:sldMkLst>
          <pc:docMk/>
          <pc:sldMk cId="2061007763" sldId="980"/>
        </pc:sldMkLst>
      </pc:sldChg>
      <pc:sldChg chg="add">
        <pc:chgData name="Asher Curtis" userId="494c4f5b-6d11-415a-9d9e-829c1135aa91" providerId="ADAL" clId="{FDEDEEF3-7275-4161-A24C-7071BE30F9A7}" dt="2026-05-19T22:16:16.214" v="300"/>
        <pc:sldMkLst>
          <pc:docMk/>
          <pc:sldMk cId="2162915183" sldId="980"/>
        </pc:sldMkLst>
      </pc:sldChg>
      <pc:sldChg chg="del">
        <pc:chgData name="Asher Curtis" userId="494c4f5b-6d11-415a-9d9e-829c1135aa91" providerId="ADAL" clId="{FDEDEEF3-7275-4161-A24C-7071BE30F9A7}" dt="2026-05-19T22:16:10.482" v="299" actId="2696"/>
        <pc:sldMkLst>
          <pc:docMk/>
          <pc:sldMk cId="1117841421" sldId="981"/>
        </pc:sldMkLst>
      </pc:sldChg>
      <pc:sldChg chg="add">
        <pc:chgData name="Asher Curtis" userId="494c4f5b-6d11-415a-9d9e-829c1135aa91" providerId="ADAL" clId="{FDEDEEF3-7275-4161-A24C-7071BE30F9A7}" dt="2026-05-19T22:16:16.214" v="300"/>
        <pc:sldMkLst>
          <pc:docMk/>
          <pc:sldMk cId="3778529624" sldId="981"/>
        </pc:sldMkLst>
      </pc:sldChg>
      <pc:sldChg chg="del">
        <pc:chgData name="Asher Curtis" userId="494c4f5b-6d11-415a-9d9e-829c1135aa91" providerId="ADAL" clId="{FDEDEEF3-7275-4161-A24C-7071BE30F9A7}" dt="2026-05-19T22:29:21.373" v="712" actId="47"/>
        <pc:sldMkLst>
          <pc:docMk/>
          <pc:sldMk cId="2828382627" sldId="983"/>
        </pc:sldMkLst>
      </pc:sldChg>
      <pc:sldChg chg="del">
        <pc:chgData name="Asher Curtis" userId="494c4f5b-6d11-415a-9d9e-829c1135aa91" providerId="ADAL" clId="{FDEDEEF3-7275-4161-A24C-7071BE30F9A7}" dt="2026-05-19T22:29:21.373" v="712" actId="47"/>
        <pc:sldMkLst>
          <pc:docMk/>
          <pc:sldMk cId="2400025503" sldId="984"/>
        </pc:sldMkLst>
      </pc:sldChg>
      <pc:sldChg chg="modSp mod">
        <pc:chgData name="Asher Curtis" userId="494c4f5b-6d11-415a-9d9e-829c1135aa91" providerId="ADAL" clId="{FDEDEEF3-7275-4161-A24C-7071BE30F9A7}" dt="2026-05-19T23:53:07.622" v="2064" actId="20577"/>
        <pc:sldMkLst>
          <pc:docMk/>
          <pc:sldMk cId="2881743688" sldId="985"/>
        </pc:sldMkLst>
        <pc:spChg chg="mod">
          <ac:chgData name="Asher Curtis" userId="494c4f5b-6d11-415a-9d9e-829c1135aa91" providerId="ADAL" clId="{FDEDEEF3-7275-4161-A24C-7071BE30F9A7}" dt="2026-05-19T22:54:05.096" v="1846" actId="20577"/>
          <ac:spMkLst>
            <pc:docMk/>
            <pc:sldMk cId="2881743688" sldId="985"/>
            <ac:spMk id="2" creationId="{E71862AE-43FF-9259-0FB6-49CF54D1C43D}"/>
          </ac:spMkLst>
        </pc:spChg>
        <pc:spChg chg="mod">
          <ac:chgData name="Asher Curtis" userId="494c4f5b-6d11-415a-9d9e-829c1135aa91" providerId="ADAL" clId="{FDEDEEF3-7275-4161-A24C-7071BE30F9A7}" dt="2026-05-19T23:53:07.622" v="2064" actId="20577"/>
          <ac:spMkLst>
            <pc:docMk/>
            <pc:sldMk cId="2881743688" sldId="985"/>
            <ac:spMk id="3" creationId="{CDCC2EBE-3DBD-3CE6-96F6-483A2A4D08DE}"/>
          </ac:spMkLst>
        </pc:spChg>
      </pc:sldChg>
      <pc:sldChg chg="add del">
        <pc:chgData name="Asher Curtis" userId="494c4f5b-6d11-415a-9d9e-829c1135aa91" providerId="ADAL" clId="{FDEDEEF3-7275-4161-A24C-7071BE30F9A7}" dt="2026-05-19T22:49:00.748" v="1802" actId="47"/>
        <pc:sldMkLst>
          <pc:docMk/>
          <pc:sldMk cId="62778105" sldId="986"/>
        </pc:sldMkLst>
      </pc:sldChg>
      <pc:sldChg chg="del">
        <pc:chgData name="Asher Curtis" userId="494c4f5b-6d11-415a-9d9e-829c1135aa91" providerId="ADAL" clId="{FDEDEEF3-7275-4161-A24C-7071BE30F9A7}" dt="2026-05-19T19:13:12.015" v="253" actId="47"/>
        <pc:sldMkLst>
          <pc:docMk/>
          <pc:sldMk cId="1906886766" sldId="986"/>
        </pc:sldMkLst>
      </pc:sldChg>
      <pc:sldChg chg="add del">
        <pc:chgData name="Asher Curtis" userId="494c4f5b-6d11-415a-9d9e-829c1135aa91" providerId="ADAL" clId="{FDEDEEF3-7275-4161-A24C-7071BE30F9A7}" dt="2026-05-19T22:49:00.748" v="1802" actId="47"/>
        <pc:sldMkLst>
          <pc:docMk/>
          <pc:sldMk cId="688570939" sldId="987"/>
        </pc:sldMkLst>
      </pc:sldChg>
      <pc:sldChg chg="del">
        <pc:chgData name="Asher Curtis" userId="494c4f5b-6d11-415a-9d9e-829c1135aa91" providerId="ADAL" clId="{FDEDEEF3-7275-4161-A24C-7071BE30F9A7}" dt="2026-05-19T19:13:12.015" v="253" actId="47"/>
        <pc:sldMkLst>
          <pc:docMk/>
          <pc:sldMk cId="3921200375" sldId="987"/>
        </pc:sldMkLst>
      </pc:sldChg>
      <pc:sldChg chg="del">
        <pc:chgData name="Asher Curtis" userId="494c4f5b-6d11-415a-9d9e-829c1135aa91" providerId="ADAL" clId="{FDEDEEF3-7275-4161-A24C-7071BE30F9A7}" dt="2026-05-19T19:13:12.015" v="253" actId="47"/>
        <pc:sldMkLst>
          <pc:docMk/>
          <pc:sldMk cId="373673029" sldId="988"/>
        </pc:sldMkLst>
      </pc:sldChg>
      <pc:sldChg chg="modSp add mod">
        <pc:chgData name="Asher Curtis" userId="494c4f5b-6d11-415a-9d9e-829c1135aa91" providerId="ADAL" clId="{FDEDEEF3-7275-4161-A24C-7071BE30F9A7}" dt="2026-05-19T23:00:43.124" v="2041" actId="14100"/>
        <pc:sldMkLst>
          <pc:docMk/>
          <pc:sldMk cId="2225491676" sldId="988"/>
        </pc:sldMkLst>
        <pc:spChg chg="mod">
          <ac:chgData name="Asher Curtis" userId="494c4f5b-6d11-415a-9d9e-829c1135aa91" providerId="ADAL" clId="{FDEDEEF3-7275-4161-A24C-7071BE30F9A7}" dt="2026-05-19T23:00:43.124" v="2041" actId="14100"/>
          <ac:spMkLst>
            <pc:docMk/>
            <pc:sldMk cId="2225491676" sldId="988"/>
            <ac:spMk id="6" creationId="{21EC380C-BCB9-7ACD-FBD1-9790E452F780}"/>
          </ac:spMkLst>
        </pc:spChg>
      </pc:sldChg>
      <pc:sldChg chg="modSp add mod">
        <pc:chgData name="Asher Curtis" userId="494c4f5b-6d11-415a-9d9e-829c1135aa91" providerId="ADAL" clId="{FDEDEEF3-7275-4161-A24C-7071BE30F9A7}" dt="2026-05-19T22:32:53.383" v="1103" actId="20577"/>
        <pc:sldMkLst>
          <pc:docMk/>
          <pc:sldMk cId="20269152" sldId="989"/>
        </pc:sldMkLst>
        <pc:spChg chg="mod">
          <ac:chgData name="Asher Curtis" userId="494c4f5b-6d11-415a-9d9e-829c1135aa91" providerId="ADAL" clId="{FDEDEEF3-7275-4161-A24C-7071BE30F9A7}" dt="2026-05-19T22:32:53.383" v="1103" actId="20577"/>
          <ac:spMkLst>
            <pc:docMk/>
            <pc:sldMk cId="20269152" sldId="989"/>
            <ac:spMk id="2" creationId="{4CB52C1D-C1A6-E94D-9AB5-C22EE5E04366}"/>
          </ac:spMkLst>
        </pc:spChg>
      </pc:sldChg>
      <pc:sldChg chg="addSp delSp modSp add mod">
        <pc:chgData name="Asher Curtis" userId="494c4f5b-6d11-415a-9d9e-829c1135aa91" providerId="ADAL" clId="{FDEDEEF3-7275-4161-A24C-7071BE30F9A7}" dt="2026-05-19T22:49:21.280" v="1807" actId="1076"/>
        <pc:sldMkLst>
          <pc:docMk/>
          <pc:sldMk cId="455390243" sldId="990"/>
        </pc:sldMkLst>
        <pc:spChg chg="del">
          <ac:chgData name="Asher Curtis" userId="494c4f5b-6d11-415a-9d9e-829c1135aa91" providerId="ADAL" clId="{FDEDEEF3-7275-4161-A24C-7071BE30F9A7}" dt="2026-05-19T22:49:09.580" v="1803" actId="478"/>
          <ac:spMkLst>
            <pc:docMk/>
            <pc:sldMk cId="455390243" sldId="990"/>
            <ac:spMk id="3" creationId="{DE8FE6FA-84FD-D5CE-457F-5F1F97622C22}"/>
          </ac:spMkLst>
        </pc:spChg>
        <pc:spChg chg="add del mod">
          <ac:chgData name="Asher Curtis" userId="494c4f5b-6d11-415a-9d9e-829c1135aa91" providerId="ADAL" clId="{FDEDEEF3-7275-4161-A24C-7071BE30F9A7}" dt="2026-05-19T22:49:13.978" v="1804" actId="478"/>
          <ac:spMkLst>
            <pc:docMk/>
            <pc:sldMk cId="455390243" sldId="990"/>
            <ac:spMk id="4" creationId="{2852B188-7864-88DB-026E-674B03BF6D7E}"/>
          </ac:spMkLst>
        </pc:spChg>
        <pc:picChg chg="mod">
          <ac:chgData name="Asher Curtis" userId="494c4f5b-6d11-415a-9d9e-829c1135aa91" providerId="ADAL" clId="{FDEDEEF3-7275-4161-A24C-7071BE30F9A7}" dt="2026-05-19T22:49:21.280" v="1807" actId="1076"/>
          <ac:picMkLst>
            <pc:docMk/>
            <pc:sldMk cId="455390243" sldId="990"/>
            <ac:picMk id="5" creationId="{B01A9396-8C90-0382-A5D5-51364EA9AD3A}"/>
          </ac:picMkLst>
        </pc:picChg>
      </pc:sldChg>
      <pc:sldChg chg="modSp add mod">
        <pc:chgData name="Asher Curtis" userId="494c4f5b-6d11-415a-9d9e-829c1135aa91" providerId="ADAL" clId="{FDEDEEF3-7275-4161-A24C-7071BE30F9A7}" dt="2026-05-19T22:50:10.867" v="1819"/>
        <pc:sldMkLst>
          <pc:docMk/>
          <pc:sldMk cId="4244136889" sldId="991"/>
        </pc:sldMkLst>
        <pc:spChg chg="mod">
          <ac:chgData name="Asher Curtis" userId="494c4f5b-6d11-415a-9d9e-829c1135aa91" providerId="ADAL" clId="{FDEDEEF3-7275-4161-A24C-7071BE30F9A7}" dt="2026-05-19T22:50:10.867" v="1819"/>
          <ac:spMkLst>
            <pc:docMk/>
            <pc:sldMk cId="4244136889" sldId="991"/>
            <ac:spMk id="4" creationId="{EA1131C2-210D-D251-7ADE-9F1743C2B0A3}"/>
          </ac:spMkLst>
        </pc:spChg>
      </pc:sldChg>
      <pc:sldChg chg="modSp new mod">
        <pc:chgData name="Asher Curtis" userId="494c4f5b-6d11-415a-9d9e-829c1135aa91" providerId="ADAL" clId="{FDEDEEF3-7275-4161-A24C-7071BE30F9A7}" dt="2026-05-20T00:07:35.415" v="2407" actId="20577"/>
        <pc:sldMkLst>
          <pc:docMk/>
          <pc:sldMk cId="2140663472" sldId="992"/>
        </pc:sldMkLst>
        <pc:spChg chg="mod">
          <ac:chgData name="Asher Curtis" userId="494c4f5b-6d11-415a-9d9e-829c1135aa91" providerId="ADAL" clId="{FDEDEEF3-7275-4161-A24C-7071BE30F9A7}" dt="2026-05-19T22:23:30.503" v="403" actId="20577"/>
          <ac:spMkLst>
            <pc:docMk/>
            <pc:sldMk cId="2140663472" sldId="992"/>
            <ac:spMk id="2" creationId="{93F61B1E-60DF-9305-FB4D-D61AD9327418}"/>
          </ac:spMkLst>
        </pc:spChg>
        <pc:spChg chg="mod">
          <ac:chgData name="Asher Curtis" userId="494c4f5b-6d11-415a-9d9e-829c1135aa91" providerId="ADAL" clId="{FDEDEEF3-7275-4161-A24C-7071BE30F9A7}" dt="2026-05-20T00:07:35.415" v="2407" actId="20577"/>
          <ac:spMkLst>
            <pc:docMk/>
            <pc:sldMk cId="2140663472" sldId="992"/>
            <ac:spMk id="3" creationId="{914ED6EB-91CA-00F2-B6C8-D9F7F996758F}"/>
          </ac:spMkLst>
        </pc:spChg>
      </pc:sldChg>
      <pc:sldChg chg="modSp add mod">
        <pc:chgData name="Asher Curtis" userId="494c4f5b-6d11-415a-9d9e-829c1135aa91" providerId="ADAL" clId="{FDEDEEF3-7275-4161-A24C-7071BE30F9A7}" dt="2026-05-20T00:07:53.768" v="2408" actId="20577"/>
        <pc:sldMkLst>
          <pc:docMk/>
          <pc:sldMk cId="3510731551" sldId="993"/>
        </pc:sldMkLst>
        <pc:spChg chg="mod">
          <ac:chgData name="Asher Curtis" userId="494c4f5b-6d11-415a-9d9e-829c1135aa91" providerId="ADAL" clId="{FDEDEEF3-7275-4161-A24C-7071BE30F9A7}" dt="2026-05-19T22:24:16.743" v="422" actId="20577"/>
          <ac:spMkLst>
            <pc:docMk/>
            <pc:sldMk cId="3510731551" sldId="993"/>
            <ac:spMk id="2" creationId="{BE799CBF-4852-B382-899E-11A4C96F5453}"/>
          </ac:spMkLst>
        </pc:spChg>
        <pc:spChg chg="mod">
          <ac:chgData name="Asher Curtis" userId="494c4f5b-6d11-415a-9d9e-829c1135aa91" providerId="ADAL" clId="{FDEDEEF3-7275-4161-A24C-7071BE30F9A7}" dt="2026-05-20T00:07:53.768" v="2408" actId="20577"/>
          <ac:spMkLst>
            <pc:docMk/>
            <pc:sldMk cId="3510731551" sldId="993"/>
            <ac:spMk id="3" creationId="{C42ED9E5-128A-90F0-F3C9-A981FE8BBF1B}"/>
          </ac:spMkLst>
        </pc:spChg>
      </pc:sldChg>
      <pc:sldChg chg="modSp new mod">
        <pc:chgData name="Asher Curtis" userId="494c4f5b-6d11-415a-9d9e-829c1135aa91" providerId="ADAL" clId="{FDEDEEF3-7275-4161-A24C-7071BE30F9A7}" dt="2026-05-20T00:08:02.118" v="2409" actId="20577"/>
        <pc:sldMkLst>
          <pc:docMk/>
          <pc:sldMk cId="1859792603" sldId="994"/>
        </pc:sldMkLst>
        <pc:spChg chg="mod">
          <ac:chgData name="Asher Curtis" userId="494c4f5b-6d11-415a-9d9e-829c1135aa91" providerId="ADAL" clId="{FDEDEEF3-7275-4161-A24C-7071BE30F9A7}" dt="2026-05-19T22:25:17.603" v="454" actId="20577"/>
          <ac:spMkLst>
            <pc:docMk/>
            <pc:sldMk cId="1859792603" sldId="994"/>
            <ac:spMk id="2" creationId="{BFE5129C-7BC2-EB75-DE52-EE8CAD71BA1E}"/>
          </ac:spMkLst>
        </pc:spChg>
        <pc:spChg chg="mod">
          <ac:chgData name="Asher Curtis" userId="494c4f5b-6d11-415a-9d9e-829c1135aa91" providerId="ADAL" clId="{FDEDEEF3-7275-4161-A24C-7071BE30F9A7}" dt="2026-05-20T00:08:02.118" v="2409" actId="20577"/>
          <ac:spMkLst>
            <pc:docMk/>
            <pc:sldMk cId="1859792603" sldId="994"/>
            <ac:spMk id="3" creationId="{E93BE601-A0E2-AD89-600E-EA18AA43C7EB}"/>
          </ac:spMkLst>
        </pc:spChg>
      </pc:sldChg>
      <pc:sldChg chg="modSp new mod">
        <pc:chgData name="Asher Curtis" userId="494c4f5b-6d11-415a-9d9e-829c1135aa91" providerId="ADAL" clId="{FDEDEEF3-7275-4161-A24C-7071BE30F9A7}" dt="2026-05-20T00:08:17.435" v="2441" actId="6549"/>
        <pc:sldMkLst>
          <pc:docMk/>
          <pc:sldMk cId="3666429744" sldId="995"/>
        </pc:sldMkLst>
        <pc:spChg chg="mod">
          <ac:chgData name="Asher Curtis" userId="494c4f5b-6d11-415a-9d9e-829c1135aa91" providerId="ADAL" clId="{FDEDEEF3-7275-4161-A24C-7071BE30F9A7}" dt="2026-05-19T22:26:51.832" v="486" actId="20577"/>
          <ac:spMkLst>
            <pc:docMk/>
            <pc:sldMk cId="3666429744" sldId="995"/>
            <ac:spMk id="2" creationId="{F6F7BEFC-DC4E-D161-A5A2-0A84585B0849}"/>
          </ac:spMkLst>
        </pc:spChg>
        <pc:spChg chg="mod">
          <ac:chgData name="Asher Curtis" userId="494c4f5b-6d11-415a-9d9e-829c1135aa91" providerId="ADAL" clId="{FDEDEEF3-7275-4161-A24C-7071BE30F9A7}" dt="2026-05-20T00:08:17.435" v="2441" actId="6549"/>
          <ac:spMkLst>
            <pc:docMk/>
            <pc:sldMk cId="3666429744" sldId="995"/>
            <ac:spMk id="3" creationId="{5BE65433-6559-7785-A94C-257593E75BF5}"/>
          </ac:spMkLst>
        </pc:spChg>
      </pc:sldChg>
      <pc:sldChg chg="modSp add mod">
        <pc:chgData name="Asher Curtis" userId="494c4f5b-6d11-415a-9d9e-829c1135aa91" providerId="ADAL" clId="{FDEDEEF3-7275-4161-A24C-7071BE30F9A7}" dt="2026-05-19T22:50:26.623" v="1823" actId="113"/>
        <pc:sldMkLst>
          <pc:docMk/>
          <pc:sldMk cId="1911529249" sldId="996"/>
        </pc:sldMkLst>
        <pc:spChg chg="mod">
          <ac:chgData name="Asher Curtis" userId="494c4f5b-6d11-415a-9d9e-829c1135aa91" providerId="ADAL" clId="{FDEDEEF3-7275-4161-A24C-7071BE30F9A7}" dt="2026-05-19T22:50:26.623" v="1823" actId="113"/>
          <ac:spMkLst>
            <pc:docMk/>
            <pc:sldMk cId="1911529249" sldId="996"/>
            <ac:spMk id="4" creationId="{F9ADB0C5-DDD2-607A-2039-FC9975A09DA0}"/>
          </ac:spMkLst>
        </pc:spChg>
      </pc:sldChg>
      <pc:sldChg chg="modSp add mod ord">
        <pc:chgData name="Asher Curtis" userId="494c4f5b-6d11-415a-9d9e-829c1135aa91" providerId="ADAL" clId="{FDEDEEF3-7275-4161-A24C-7071BE30F9A7}" dt="2026-05-19T22:53:55.691" v="1837" actId="20577"/>
        <pc:sldMkLst>
          <pc:docMk/>
          <pc:sldMk cId="4094078186" sldId="997"/>
        </pc:sldMkLst>
        <pc:spChg chg="mod">
          <ac:chgData name="Asher Curtis" userId="494c4f5b-6d11-415a-9d9e-829c1135aa91" providerId="ADAL" clId="{FDEDEEF3-7275-4161-A24C-7071BE30F9A7}" dt="2026-05-19T22:53:55.691" v="1837" actId="20577"/>
          <ac:spMkLst>
            <pc:docMk/>
            <pc:sldMk cId="4094078186" sldId="997"/>
            <ac:spMk id="2" creationId="{5278B3CC-38B8-AC77-015F-8A2637BE2CDC}"/>
          </ac:spMkLst>
        </pc:spChg>
        <pc:spChg chg="mod">
          <ac:chgData name="Asher Curtis" userId="494c4f5b-6d11-415a-9d9e-829c1135aa91" providerId="ADAL" clId="{FDEDEEF3-7275-4161-A24C-7071BE30F9A7}" dt="2026-05-19T22:44:30.515" v="1750" actId="20577"/>
          <ac:spMkLst>
            <pc:docMk/>
            <pc:sldMk cId="4094078186" sldId="997"/>
            <ac:spMk id="3" creationId="{0742D841-8CB3-0684-B9D8-4633A1872467}"/>
          </ac:spMkLst>
        </pc:spChg>
      </pc:sldChg>
      <pc:sldChg chg="modSp add mod">
        <pc:chgData name="Asher Curtis" userId="494c4f5b-6d11-415a-9d9e-829c1135aa91" providerId="ADAL" clId="{FDEDEEF3-7275-4161-A24C-7071BE30F9A7}" dt="2026-05-19T22:54:19.081" v="1876" actId="20577"/>
        <pc:sldMkLst>
          <pc:docMk/>
          <pc:sldMk cId="1159726151" sldId="998"/>
        </pc:sldMkLst>
        <pc:spChg chg="mod">
          <ac:chgData name="Asher Curtis" userId="494c4f5b-6d11-415a-9d9e-829c1135aa91" providerId="ADAL" clId="{FDEDEEF3-7275-4161-A24C-7071BE30F9A7}" dt="2026-05-19T22:54:19.081" v="1876" actId="20577"/>
          <ac:spMkLst>
            <pc:docMk/>
            <pc:sldMk cId="1159726151" sldId="998"/>
            <ac:spMk id="2" creationId="{781C8770-1ED7-53EB-A700-9A30F1D58A9F}"/>
          </ac:spMkLst>
        </pc:spChg>
        <pc:spChg chg="mod">
          <ac:chgData name="Asher Curtis" userId="494c4f5b-6d11-415a-9d9e-829c1135aa91" providerId="ADAL" clId="{FDEDEEF3-7275-4161-A24C-7071BE30F9A7}" dt="2026-05-19T22:45:00.757" v="1801" actId="20577"/>
          <ac:spMkLst>
            <pc:docMk/>
            <pc:sldMk cId="1159726151" sldId="998"/>
            <ac:spMk id="3" creationId="{D042D234-D06A-C43B-3F07-B24ECF31980E}"/>
          </ac:spMkLst>
        </pc:spChg>
      </pc:sldChg>
      <pc:sldChg chg="addSp delSp new mod">
        <pc:chgData name="Asher Curtis" userId="494c4f5b-6d11-415a-9d9e-829c1135aa91" providerId="ADAL" clId="{FDEDEEF3-7275-4161-A24C-7071BE30F9A7}" dt="2026-05-19T22:52:15.208" v="1826" actId="478"/>
        <pc:sldMkLst>
          <pc:docMk/>
          <pc:sldMk cId="441848976" sldId="999"/>
        </pc:sldMkLst>
        <pc:spChg chg="del">
          <ac:chgData name="Asher Curtis" userId="494c4f5b-6d11-415a-9d9e-829c1135aa91" providerId="ADAL" clId="{FDEDEEF3-7275-4161-A24C-7071BE30F9A7}" dt="2026-05-19T22:52:15.208" v="1826" actId="478"/>
          <ac:spMkLst>
            <pc:docMk/>
            <pc:sldMk cId="441848976" sldId="999"/>
            <ac:spMk id="2" creationId="{2885FC9D-B92A-6AA3-C8C2-A99CA3BD4BDB}"/>
          </ac:spMkLst>
        </pc:spChg>
        <pc:picChg chg="add">
          <ac:chgData name="Asher Curtis" userId="494c4f5b-6d11-415a-9d9e-829c1135aa91" providerId="ADAL" clId="{FDEDEEF3-7275-4161-A24C-7071BE30F9A7}" dt="2026-05-19T22:52:10.439" v="1825" actId="22"/>
          <ac:picMkLst>
            <pc:docMk/>
            <pc:sldMk cId="441848976" sldId="999"/>
            <ac:picMk id="4" creationId="{A75DBD5C-613C-F817-2A6D-D1DC1E618DE7}"/>
          </ac:picMkLst>
        </pc:picChg>
      </pc:sldChg>
      <pc:sldChg chg="addSp delSp modSp new del mod">
        <pc:chgData name="Asher Curtis" userId="494c4f5b-6d11-415a-9d9e-829c1135aa91" providerId="ADAL" clId="{FDEDEEF3-7275-4161-A24C-7071BE30F9A7}" dt="2026-05-19T22:55:16.591" v="1877" actId="2696"/>
        <pc:sldMkLst>
          <pc:docMk/>
          <pc:sldMk cId="115357010" sldId="1000"/>
        </pc:sldMkLst>
        <pc:spChg chg="del">
          <ac:chgData name="Asher Curtis" userId="494c4f5b-6d11-415a-9d9e-829c1135aa91" providerId="ADAL" clId="{FDEDEEF3-7275-4161-A24C-7071BE30F9A7}" dt="2026-05-19T22:53:24.422" v="1830" actId="478"/>
          <ac:spMkLst>
            <pc:docMk/>
            <pc:sldMk cId="115357010" sldId="1000"/>
            <ac:spMk id="2" creationId="{C58AC19C-856B-8709-A471-C67427AC47F9}"/>
          </ac:spMkLst>
        </pc:spChg>
        <pc:picChg chg="add mod">
          <ac:chgData name="Asher Curtis" userId="494c4f5b-6d11-415a-9d9e-829c1135aa91" providerId="ADAL" clId="{FDEDEEF3-7275-4161-A24C-7071BE30F9A7}" dt="2026-05-19T22:53:19.215" v="1829" actId="1076"/>
          <ac:picMkLst>
            <pc:docMk/>
            <pc:sldMk cId="115357010" sldId="1000"/>
            <ac:picMk id="4" creationId="{70A6919B-FF7C-70D3-9420-3BE9D6994D51}"/>
          </ac:picMkLst>
        </pc:picChg>
      </pc:sldChg>
      <pc:sldChg chg="modSp new mod ord">
        <pc:chgData name="Asher Curtis" userId="494c4f5b-6d11-415a-9d9e-829c1135aa91" providerId="ADAL" clId="{FDEDEEF3-7275-4161-A24C-7071BE30F9A7}" dt="2026-05-19T22:58:20.960" v="2037" actId="207"/>
        <pc:sldMkLst>
          <pc:docMk/>
          <pc:sldMk cId="1368011879" sldId="1000"/>
        </pc:sldMkLst>
        <pc:spChg chg="mod">
          <ac:chgData name="Asher Curtis" userId="494c4f5b-6d11-415a-9d9e-829c1135aa91" providerId="ADAL" clId="{FDEDEEF3-7275-4161-A24C-7071BE30F9A7}" dt="2026-05-19T22:55:58.296" v="1903" actId="20577"/>
          <ac:spMkLst>
            <pc:docMk/>
            <pc:sldMk cId="1368011879" sldId="1000"/>
            <ac:spMk id="2" creationId="{1CD16221-62EE-6FE4-EED6-95EBC669D3B9}"/>
          </ac:spMkLst>
        </pc:spChg>
        <pc:spChg chg="mod">
          <ac:chgData name="Asher Curtis" userId="494c4f5b-6d11-415a-9d9e-829c1135aa91" providerId="ADAL" clId="{FDEDEEF3-7275-4161-A24C-7071BE30F9A7}" dt="2026-05-19T22:58:20.960" v="2037" actId="207"/>
          <ac:spMkLst>
            <pc:docMk/>
            <pc:sldMk cId="1368011879" sldId="1000"/>
            <ac:spMk id="3" creationId="{6B313A82-C6BD-7C5F-23E6-7D62516F0820}"/>
          </ac:spMkLst>
        </pc:spChg>
      </pc:sldChg>
      <pc:sldChg chg="new del">
        <pc:chgData name="Asher Curtis" userId="494c4f5b-6d11-415a-9d9e-829c1135aa91" providerId="ADAL" clId="{FDEDEEF3-7275-4161-A24C-7071BE30F9A7}" dt="2026-05-19T23:57:21.805" v="2076" actId="47"/>
        <pc:sldMkLst>
          <pc:docMk/>
          <pc:sldMk cId="1066559387" sldId="1001"/>
        </pc:sldMkLst>
      </pc:sldChg>
      <pc:sldChg chg="addSp modSp new mod">
        <pc:chgData name="Asher Curtis" userId="494c4f5b-6d11-415a-9d9e-829c1135aa91" providerId="ADAL" clId="{FDEDEEF3-7275-4161-A24C-7071BE30F9A7}" dt="2026-05-19T23:56:44.100" v="2075" actId="732"/>
        <pc:sldMkLst>
          <pc:docMk/>
          <pc:sldMk cId="1455220970" sldId="1002"/>
        </pc:sldMkLst>
        <pc:picChg chg="add mod">
          <ac:chgData name="Asher Curtis" userId="494c4f5b-6d11-415a-9d9e-829c1135aa91" providerId="ADAL" clId="{FDEDEEF3-7275-4161-A24C-7071BE30F9A7}" dt="2026-05-19T23:55:36.902" v="2068" actId="1076"/>
          <ac:picMkLst>
            <pc:docMk/>
            <pc:sldMk cId="1455220970" sldId="1002"/>
            <ac:picMk id="3" creationId="{2107B972-0FCB-5B53-027F-2D8957CA3A2D}"/>
          </ac:picMkLst>
        </pc:picChg>
        <pc:picChg chg="add mod modCrop">
          <ac:chgData name="Asher Curtis" userId="494c4f5b-6d11-415a-9d9e-829c1135aa91" providerId="ADAL" clId="{FDEDEEF3-7275-4161-A24C-7071BE30F9A7}" dt="2026-05-19T23:56:44.100" v="2075" actId="732"/>
          <ac:picMkLst>
            <pc:docMk/>
            <pc:sldMk cId="1455220970" sldId="1002"/>
            <ac:picMk id="5" creationId="{C1574E7E-BB05-7281-139F-F8920F915F8F}"/>
          </ac:picMkLst>
        </pc:picChg>
      </pc:sldChg>
      <pc:sldChg chg="new del">
        <pc:chgData name="Asher Curtis" userId="494c4f5b-6d11-415a-9d9e-829c1135aa91" providerId="ADAL" clId="{FDEDEEF3-7275-4161-A24C-7071BE30F9A7}" dt="2026-05-19T23:58:31.146" v="2079" actId="47"/>
        <pc:sldMkLst>
          <pc:docMk/>
          <pc:sldMk cId="3966536955" sldId="1003"/>
        </pc:sldMkLst>
      </pc:sldChg>
      <pc:sldChg chg="modSp new mod">
        <pc:chgData name="Asher Curtis" userId="494c4f5b-6d11-415a-9d9e-829c1135aa91" providerId="ADAL" clId="{FDEDEEF3-7275-4161-A24C-7071BE30F9A7}" dt="2026-05-20T00:04:27.139" v="2233" actId="113"/>
        <pc:sldMkLst>
          <pc:docMk/>
          <pc:sldMk cId="1448739449" sldId="1004"/>
        </pc:sldMkLst>
        <pc:spChg chg="mod">
          <ac:chgData name="Asher Curtis" userId="494c4f5b-6d11-415a-9d9e-829c1135aa91" providerId="ADAL" clId="{FDEDEEF3-7275-4161-A24C-7071BE30F9A7}" dt="2026-05-20T00:03:31.790" v="2166" actId="20577"/>
          <ac:spMkLst>
            <pc:docMk/>
            <pc:sldMk cId="1448739449" sldId="1004"/>
            <ac:spMk id="2" creationId="{524DE547-18B8-F6CA-0AD6-6C278DB433BF}"/>
          </ac:spMkLst>
        </pc:spChg>
        <pc:spChg chg="mod">
          <ac:chgData name="Asher Curtis" userId="494c4f5b-6d11-415a-9d9e-829c1135aa91" providerId="ADAL" clId="{FDEDEEF3-7275-4161-A24C-7071BE30F9A7}" dt="2026-05-20T00:04:27.139" v="2233" actId="113"/>
          <ac:spMkLst>
            <pc:docMk/>
            <pc:sldMk cId="1448739449" sldId="1004"/>
            <ac:spMk id="3" creationId="{60C08CFE-CAF9-40FD-E320-6CA028A228BC}"/>
          </ac:spMkLst>
        </pc:spChg>
      </pc:sldChg>
      <pc:sldChg chg="addSp delSp modSp new mod">
        <pc:chgData name="Asher Curtis" userId="494c4f5b-6d11-415a-9d9e-829c1135aa91" providerId="ADAL" clId="{FDEDEEF3-7275-4161-A24C-7071BE30F9A7}" dt="2026-05-20T00:07:27.199" v="2405"/>
        <pc:sldMkLst>
          <pc:docMk/>
          <pc:sldMk cId="2802709322" sldId="1005"/>
        </pc:sldMkLst>
        <pc:spChg chg="mod">
          <ac:chgData name="Asher Curtis" userId="494c4f5b-6d11-415a-9d9e-829c1135aa91" providerId="ADAL" clId="{FDEDEEF3-7275-4161-A24C-7071BE30F9A7}" dt="2026-05-20T00:05:48.470" v="2274" actId="20577"/>
          <ac:spMkLst>
            <pc:docMk/>
            <pc:sldMk cId="2802709322" sldId="1005"/>
            <ac:spMk id="2" creationId="{A8D0A7E4-233F-E854-40E5-A2E7E2F5A200}"/>
          </ac:spMkLst>
        </pc:spChg>
        <pc:spChg chg="mod">
          <ac:chgData name="Asher Curtis" userId="494c4f5b-6d11-415a-9d9e-829c1135aa91" providerId="ADAL" clId="{FDEDEEF3-7275-4161-A24C-7071BE30F9A7}" dt="2026-05-20T00:07:07.718" v="2403" actId="14100"/>
          <ac:spMkLst>
            <pc:docMk/>
            <pc:sldMk cId="2802709322" sldId="1005"/>
            <ac:spMk id="3" creationId="{33E04CEB-87F7-2486-CE6E-4DA34363E4AC}"/>
          </ac:spMkLst>
        </pc:spChg>
        <pc:spChg chg="add del mod">
          <ac:chgData name="Asher Curtis" userId="494c4f5b-6d11-415a-9d9e-829c1135aa91" providerId="ADAL" clId="{FDEDEEF3-7275-4161-A24C-7071BE30F9A7}" dt="2026-05-20T00:07:27.199" v="2405"/>
          <ac:spMkLst>
            <pc:docMk/>
            <pc:sldMk cId="2802709322" sldId="1005"/>
            <ac:spMk id="5" creationId="{9C580844-8DFE-1C78-29E4-1AB31C82DD32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87AE820-DFE1-4C3C-B564-108A438BD633}" type="datetimeFigureOut">
              <a:rPr lang="en-US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pPr>
                <a:defRPr/>
              </a:pPr>
              <a:t>5/19/2026</a:t>
            </a:fld>
            <a:endParaRPr lang="en-US"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29C84BD-FF2B-4119-9416-77652C2C47E2}" type="slidenum">
              <a:rPr lang="en-US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pPr>
                <a:defRPr/>
              </a:pPr>
              <a:t>‹#›</a:t>
            </a:fld>
            <a:endParaRPr lang="en-US"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175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>
              <a:defRPr/>
            </a:pPr>
            <a:fld id="{7C0560D2-22A1-4522-9A61-5BC081CC233D}" type="datetimeFigureOut">
              <a:rPr lang="en-US" smtClean="0"/>
              <a:pPr>
                <a:defRPr/>
              </a:pPr>
              <a:t>5/19/2026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>
              <a:defRPr/>
            </a:pPr>
            <a:fld id="{7B479713-0D50-44A6-B1F4-4082749E61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2146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Open Sans Light" panose="020B0606030504020204" pitchFamily="34" charset="0"/>
        <a:ea typeface="Open Sans Light" panose="020B0606030504020204" pitchFamily="34" charset="0"/>
        <a:cs typeface="Open Sans Light" panose="020B0606030504020204" pitchFamily="34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Open Sans Light" panose="020B0606030504020204" pitchFamily="34" charset="0"/>
        <a:ea typeface="Open Sans Light" panose="020B0606030504020204" pitchFamily="34" charset="0"/>
        <a:cs typeface="Open Sans Light" panose="020B0606030504020204" pitchFamily="34" charset="0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Open Sans Light" panose="020B0606030504020204" pitchFamily="34" charset="0"/>
        <a:ea typeface="Open Sans Light" panose="020B0606030504020204" pitchFamily="34" charset="0"/>
        <a:cs typeface="Open Sans Light" panose="020B0606030504020204" pitchFamily="34" charset="0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Open Sans Light" panose="020B0606030504020204" pitchFamily="34" charset="0"/>
        <a:ea typeface="Open Sans Light" panose="020B0606030504020204" pitchFamily="34" charset="0"/>
        <a:cs typeface="Open Sans Light" panose="020B0606030504020204" pitchFamily="34" charset="0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Open Sans Light" panose="020B0606030504020204" pitchFamily="34" charset="0"/>
        <a:ea typeface="Open Sans Light" panose="020B0606030504020204" pitchFamily="34" charset="0"/>
        <a:cs typeface="Open Sans Light" panose="020B0606030504020204" pitchFamily="34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479713-0D50-44A6-B1F4-4082749E615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8732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479713-0D50-44A6-B1F4-4082749E615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4440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479713-0D50-44A6-B1F4-4082749E615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2037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1B6949-F5DD-E5B5-E2D8-2FA8839CD7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9F5ECF-D557-E861-9E43-BBDED76DF2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F1FEBF-1650-B5DA-D3B8-0277710B38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0B0718-83FC-2ECC-DC58-A09DC07EC8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479713-0D50-44A6-B1F4-4082749E615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7601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479713-0D50-44A6-B1F4-4082749E615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8217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42B442-E609-D9CB-CFE7-F4FBC8920F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2ACF04D-7EBD-FD50-7A9A-CCC95F9D56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F4C6A0-72B5-9E24-8E05-30A0A28FFF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A32369-0F9C-EAEE-F8D7-06E2690B03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479713-0D50-44A6-B1F4-4082749E615F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5762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479713-0D50-44A6-B1F4-4082749E615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2042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7995EB-B3B1-997F-D38B-2107473E10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FF4658-C894-823B-1F8E-E24CE9D048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EBAE0C-4A00-11F9-B693-7DDD63E67F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3903D7-3BE4-CE2E-7B11-F700C6A71C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479713-0D50-44A6-B1F4-4082749E615F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6986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479713-0D50-44A6-B1F4-4082749E615F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9804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479713-0D50-44A6-B1F4-4082749E615F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115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479713-0D50-44A6-B1F4-4082749E615F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275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479713-0D50-44A6-B1F4-4082749E615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3803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479713-0D50-44A6-B1F4-4082749E615F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9161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479713-0D50-44A6-B1F4-4082749E615F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0372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479713-0D50-44A6-B1F4-4082749E615F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2293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479713-0D50-44A6-B1F4-4082749E615F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5003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479713-0D50-44A6-B1F4-4082749E615F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8235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479713-0D50-44A6-B1F4-4082749E615F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67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479713-0D50-44A6-B1F4-4082749E615F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7851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479713-0D50-44A6-B1F4-4082749E615F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214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479713-0D50-44A6-B1F4-4082749E615F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438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479713-0D50-44A6-B1F4-4082749E615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4342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479713-0D50-44A6-B1F4-4082749E615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851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265FF7-FE65-2BE6-86D1-3008857253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8C4161-160E-E3E8-624F-532B1EF716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6CD222-2838-73FD-365B-81F9B729DC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E33DDE-6979-083C-6171-1FCBDE4980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479713-0D50-44A6-B1F4-4082749E615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027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479713-0D50-44A6-B1F4-4082749E615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5124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479713-0D50-44A6-B1F4-4082749E615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002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1A239B-EEBF-4D08-DC67-1FF049953D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3E5AD6-DC8F-30D8-4370-9495748D4B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74BDB0-4563-E679-5E97-41D5D9545E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3F7983-A82F-CEA4-12CF-7F94DDFE13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479713-0D50-44A6-B1F4-4082749E615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8772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01288D-2E52-EABA-DF68-DAB1DA9B57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625A8D0-33EE-8063-6C35-4727B1C50C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CF0BB3D-F50F-5DBE-1371-161E5B8102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6F6A2B-EC73-E0A7-078E-2B1CFEE968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479713-0D50-44A6-B1F4-4082749E615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02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ic Title Slide"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4D2F92D-2232-B825-2B2D-AC671306A0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1951" y="966275"/>
            <a:ext cx="7743825" cy="2039113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100000"/>
              </a:lnSpc>
              <a:spcBef>
                <a:spcPts val="0"/>
              </a:spcBef>
              <a:defRPr sz="5400" b="1" i="0" cap="none" spc="-30" baseline="0">
                <a:solidFill>
                  <a:schemeClr val="bg1"/>
                </a:solidFill>
                <a:latin typeface="Encode Sans Normal ExtraBold" panose="02000000000000000000" pitchFamily="2" charset="77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9CFC0D3D-31F1-39A9-7186-66397F25884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1951" y="3005389"/>
            <a:ext cx="7762875" cy="452688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300"/>
              </a:spcAft>
              <a:buNone/>
              <a:defRPr sz="1800" b="1" i="0" spc="0">
                <a:solidFill>
                  <a:schemeClr val="bg2">
                    <a:lumMod val="90000"/>
                  </a:schemeClr>
                </a:solidFill>
                <a:latin typeface="Encode Sans Normal ExtraBold" panose="02000000000000000000" pitchFamily="2" charset="7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 – ALL CAPS</a:t>
            </a:r>
          </a:p>
        </p:txBody>
      </p:sp>
      <p:pic>
        <p:nvPicPr>
          <p:cNvPr id="4" name="Picture 3" descr="White text on a dark background of a logo reading Foster School of Business, University of Washington">
            <a:extLst>
              <a:ext uri="{FF2B5EF4-FFF2-40B4-BE49-F238E27FC236}">
                <a16:creationId xmlns:a16="http://schemas.microsoft.com/office/drawing/2014/main" id="{972C56C5-2F0E-B13F-6B45-D0F73E9B1AB2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411253" y="4157062"/>
            <a:ext cx="1314906" cy="64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786071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- Lists with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445" y="406036"/>
            <a:ext cx="8186406" cy="36933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0C492763-7F70-C5FA-0820-3577947AC9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6696" y="1323994"/>
            <a:ext cx="3958304" cy="369332"/>
          </a:xfrm>
        </p:spPr>
        <p:txBody>
          <a:bodyPr lIns="0" tIns="0" rIns="0" bIns="0">
            <a:noAutofit/>
          </a:bodyPr>
          <a:lstStyle>
            <a:lvl1pPr>
              <a:defRPr sz="1800" b="1" i="0" spc="0">
                <a:solidFill>
                  <a:schemeClr val="accent1"/>
                </a:solidFill>
                <a:latin typeface="Encode Sans Normal ExtraBold" panose="02000000000000000000" pitchFamily="2" charset="77"/>
              </a:defRPr>
            </a:lvl1pPr>
            <a:lvl2pPr marL="0" indent="0">
              <a:buNone/>
              <a:defRPr sz="1800"/>
            </a:lvl2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86695" y="1785963"/>
            <a:ext cx="3958303" cy="369332"/>
          </a:xfrm>
        </p:spPr>
        <p:txBody>
          <a:bodyPr wrap="square" lIns="0" tIns="0" rIns="0" bIns="0">
            <a:no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59F63A1E-80AC-873A-7B08-C7265BB596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6696" y="2499651"/>
            <a:ext cx="3958304" cy="369332"/>
          </a:xfrm>
        </p:spPr>
        <p:txBody>
          <a:bodyPr lIns="0" tIns="0" rIns="0" bIns="0">
            <a:noAutofit/>
          </a:bodyPr>
          <a:lstStyle>
            <a:lvl1pPr>
              <a:defRPr sz="1800" b="1" i="0" spc="0">
                <a:solidFill>
                  <a:schemeClr val="accent1"/>
                </a:solidFill>
                <a:latin typeface="Encode Sans Normal ExtraBold" panose="02000000000000000000" pitchFamily="2" charset="77"/>
              </a:defRPr>
            </a:lvl1pPr>
            <a:lvl2pPr marL="0" indent="0">
              <a:buNone/>
              <a:defRPr sz="1800"/>
            </a:lvl2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9324E9C-60EB-28A4-B685-42B2774AEF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6695" y="2970083"/>
            <a:ext cx="3958303" cy="369332"/>
          </a:xfrm>
        </p:spPr>
        <p:txBody>
          <a:bodyPr wrap="square" lIns="0" tIns="0" rIns="0" bIns="0">
            <a:no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DFEE20B9-CD1F-8C9B-BEA0-B9D319CCC21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97547" y="1323994"/>
            <a:ext cx="3958304" cy="369332"/>
          </a:xfrm>
        </p:spPr>
        <p:txBody>
          <a:bodyPr lIns="0" tIns="0" rIns="0" bIns="0">
            <a:noAutofit/>
          </a:bodyPr>
          <a:lstStyle>
            <a:lvl1pPr>
              <a:defRPr sz="1800" b="1" i="0" spc="0">
                <a:solidFill>
                  <a:schemeClr val="accent1"/>
                </a:solidFill>
                <a:latin typeface="Encode Sans Normal ExtraBold" panose="02000000000000000000" pitchFamily="2" charset="77"/>
              </a:defRPr>
            </a:lvl1pPr>
            <a:lvl2pPr marL="0" indent="0">
              <a:buNone/>
              <a:defRPr sz="1800"/>
            </a:lvl2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D8CB4E0-D660-D5F2-909F-028F7EFFCD9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03095" y="1785963"/>
            <a:ext cx="3958303" cy="369332"/>
          </a:xfrm>
        </p:spPr>
        <p:txBody>
          <a:bodyPr wrap="square" lIns="0" tIns="0" rIns="0" bIns="0">
            <a:no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DDAFFA5-C05C-EA69-DBA3-676A18E8CEF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697547" y="2499651"/>
            <a:ext cx="3958304" cy="369332"/>
          </a:xfrm>
        </p:spPr>
        <p:txBody>
          <a:bodyPr lIns="0" tIns="0" rIns="0" bIns="0">
            <a:noAutofit/>
          </a:bodyPr>
          <a:lstStyle>
            <a:lvl1pPr>
              <a:defRPr sz="1800" b="1" i="0" spc="0">
                <a:solidFill>
                  <a:schemeClr val="accent1"/>
                </a:solidFill>
                <a:latin typeface="Encode Sans Normal ExtraBold" panose="02000000000000000000" pitchFamily="2" charset="77"/>
              </a:defRPr>
            </a:lvl1pPr>
            <a:lvl2pPr marL="0" indent="0">
              <a:buNone/>
              <a:defRPr sz="1800"/>
            </a:lvl2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0D09874F-B2CF-BD5A-EE3E-7444C4E16C8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03095" y="2966044"/>
            <a:ext cx="3958303" cy="369332"/>
          </a:xfrm>
        </p:spPr>
        <p:txBody>
          <a:bodyPr wrap="square" lIns="0" tIns="0" rIns="0" bIns="0">
            <a:noAutofit/>
          </a:bodyPr>
          <a:lstStyle>
            <a:lvl1pPr>
              <a:defRPr sz="1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794799971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CC5F2F5B-6F0D-D207-EBEE-C1FD4E77DD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6730" y="4367181"/>
            <a:ext cx="1222603" cy="369332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900"/>
            </a:lvl1pPr>
          </a:lstStyle>
          <a:p>
            <a:pPr lvl="0"/>
            <a:r>
              <a:rPr lang="en-US" dirty="0"/>
              <a:t>Image Caption Goes Here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5B892A-4F81-3DE8-DAB9-C9ACD1E4B2D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78000" y="0"/>
            <a:ext cx="7366000" cy="51435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- Bulleted Lis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F6B5C0D-562C-B668-B0FD-B003E2FB72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 STYLE</a:t>
            </a:r>
          </a:p>
        </p:txBody>
      </p:sp>
      <p:sp>
        <p:nvSpPr>
          <p:cNvPr id="3" name="Content Placeholder 12">
            <a:extLst>
              <a:ext uri="{FF2B5EF4-FFF2-40B4-BE49-F238E27FC236}">
                <a16:creationId xmlns:a16="http://schemas.microsoft.com/office/drawing/2014/main" id="{2A43680B-0C4E-035C-8289-47EE40A3E9E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69445" y="1089739"/>
            <a:ext cx="7061200" cy="1436291"/>
          </a:xfrm>
        </p:spPr>
        <p:txBody>
          <a:bodyPr lIns="0" tIns="0" rIns="0" bIns="0">
            <a:noAutofit/>
          </a:bodyPr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/>
              <a:t>Optional list of considerations</a:t>
            </a:r>
          </a:p>
          <a:p>
            <a:pPr lvl="0"/>
            <a:endParaRPr lang="en-US"/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/>
              <a:t>Optional list of considerations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 typeface="Arial"/>
              <a:buChar char="•"/>
              <a:tabLst/>
              <a:defRPr/>
            </a:pPr>
            <a:endParaRPr lang="en-US"/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/>
              <a:t>Optional list of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1024250825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Purple">
    <p:bg>
      <p:bgPr>
        <a:solidFill>
          <a:srgbClr val="32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hite text on a purple background of a logo reading Foster School of Business, University of Washington">
            <a:extLst>
              <a:ext uri="{FF2B5EF4-FFF2-40B4-BE49-F238E27FC236}">
                <a16:creationId xmlns:a16="http://schemas.microsoft.com/office/drawing/2014/main" id="{5B1E3909-C49C-88C9-7739-53611D8906B0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411253" y="4157062"/>
            <a:ext cx="1314906" cy="64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846683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ite text on a black background of a logo reading Foster School of Business, University of Washington">
            <a:extLst>
              <a:ext uri="{FF2B5EF4-FFF2-40B4-BE49-F238E27FC236}">
                <a16:creationId xmlns:a16="http://schemas.microsoft.com/office/drawing/2014/main" id="{896C50C3-4866-1537-1649-67A0A4D5C703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411253" y="4157062"/>
            <a:ext cx="1314906" cy="64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096305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8735587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3290" y="4663394"/>
            <a:ext cx="209911" cy="207746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r">
              <a:defRPr sz="900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389498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Editable Image">
    <p:bg>
      <p:bgPr>
        <a:solidFill>
          <a:srgbClr val="32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6D98F01-CF66-FB1D-080E-A5DC501E86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1951" y="966275"/>
            <a:ext cx="8151113" cy="1605475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100000"/>
              </a:lnSpc>
              <a:spcBef>
                <a:spcPts val="0"/>
              </a:spcBef>
              <a:defRPr sz="5400" b="1" i="0" cap="none" spc="-30" baseline="0">
                <a:solidFill>
                  <a:schemeClr val="bg1"/>
                </a:solidFill>
                <a:latin typeface="Encode Sans Normal ExtraBold" panose="02000000000000000000" pitchFamily="2" charset="77"/>
              </a:defRPr>
            </a:lvl1pPr>
          </a:lstStyle>
          <a:p>
            <a:r>
              <a:rPr lang="en-US" dirty="0"/>
              <a:t>CLICK Insert Picture TO ADD BACKGROUND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C1B67E1-136D-93A1-515C-30F74BCF4E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1951" y="3005389"/>
            <a:ext cx="7762875" cy="452688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300"/>
              </a:spcAft>
              <a:buNone/>
              <a:defRPr sz="1800" b="1" i="0" spc="0">
                <a:solidFill>
                  <a:schemeClr val="bg2">
                    <a:lumMod val="90000"/>
                  </a:schemeClr>
                </a:solidFill>
                <a:latin typeface="Encode Sans Normal ExtraBold" panose="02000000000000000000" pitchFamily="2" charset="7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 – ALL CAPS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3EDC79F-91AA-B3FB-6403-6121F91C5FC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5977" y="0"/>
            <a:ext cx="9144000" cy="5143499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5" name="Picture 4" descr="White text on a dark background of a logo reading Foster School of Business, University of Washington">
            <a:extLst>
              <a:ext uri="{FF2B5EF4-FFF2-40B4-BE49-F238E27FC236}">
                <a16:creationId xmlns:a16="http://schemas.microsoft.com/office/drawing/2014/main" id="{EB21C709-91F3-6CAF-A8BD-E48E13397E4E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411253" y="4157062"/>
            <a:ext cx="1314906" cy="64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85172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07EADFC-8076-BBF7-0C18-A21C6E2C17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1951" y="966275"/>
            <a:ext cx="7743825" cy="2039113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100000"/>
              </a:lnSpc>
              <a:spcBef>
                <a:spcPts val="0"/>
              </a:spcBef>
              <a:defRPr sz="5400" b="1" i="0" cap="none" spc="-30" baseline="0">
                <a:solidFill>
                  <a:schemeClr val="bg1"/>
                </a:solidFill>
                <a:latin typeface="Encode Sans Normal ExtraBold" panose="02000000000000000000" pitchFamily="2" charset="77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E2C3B490-F950-1939-70F3-B371859507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1951" y="3005389"/>
            <a:ext cx="7762875" cy="452688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300"/>
              </a:spcAft>
              <a:buNone/>
              <a:defRPr sz="1800" b="1" i="0" spc="0">
                <a:solidFill>
                  <a:schemeClr val="accent1"/>
                </a:solidFill>
                <a:latin typeface="Encode Sans Normal ExtraBold" panose="02000000000000000000" pitchFamily="2" charset="7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 – ALL CAPS</a:t>
            </a:r>
          </a:p>
        </p:txBody>
      </p:sp>
      <p:pic>
        <p:nvPicPr>
          <p:cNvPr id="2" name="Picture 1" descr="White text on a black background of a logo reading Foster School of Business, University of Washington">
            <a:extLst>
              <a:ext uri="{FF2B5EF4-FFF2-40B4-BE49-F238E27FC236}">
                <a16:creationId xmlns:a16="http://schemas.microsoft.com/office/drawing/2014/main" id="{7E2379E8-F2CC-8B81-C601-399651B1C1E2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411253" y="4157062"/>
            <a:ext cx="1314906" cy="648687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0AAD930-ED54-664A-1E97-0233B4FA4C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1951" y="966275"/>
            <a:ext cx="7743825" cy="2039113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100000"/>
              </a:lnSpc>
              <a:spcBef>
                <a:spcPts val="0"/>
              </a:spcBef>
              <a:defRPr sz="5400" b="1" i="0" cap="none" spc="-30" baseline="0">
                <a:solidFill>
                  <a:schemeClr val="tx1"/>
                </a:solidFill>
                <a:latin typeface="Encode Sans Normal ExtraBold" panose="02000000000000000000" pitchFamily="2" charset="77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D75B9D8E-3EB1-968E-7670-B7DB44AABE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1951" y="3005389"/>
            <a:ext cx="7762875" cy="452688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300"/>
              </a:spcAft>
              <a:buNone/>
              <a:defRPr sz="1800" b="1" i="0" spc="0">
                <a:solidFill>
                  <a:schemeClr val="tx2"/>
                </a:solidFill>
                <a:latin typeface="Encode Sans Normal ExtraBold" panose="02000000000000000000" pitchFamily="2" charset="7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 – ALL CAPS</a:t>
            </a:r>
          </a:p>
        </p:txBody>
      </p:sp>
      <p:pic>
        <p:nvPicPr>
          <p:cNvPr id="3" name="Picture 2" descr="Black text on a gold background of a logo reading Foster School of Business, University of Washington">
            <a:extLst>
              <a:ext uri="{FF2B5EF4-FFF2-40B4-BE49-F238E27FC236}">
                <a16:creationId xmlns:a16="http://schemas.microsoft.com/office/drawing/2014/main" id="{FC35D0AB-3D5D-25E5-AA78-FD3B13ACFBFF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411254" y="4159567"/>
            <a:ext cx="1314904" cy="64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89205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Foster Purple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DA4939C-77CE-3DA1-0128-ADAAB515A0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1951" y="966275"/>
            <a:ext cx="7743825" cy="2039113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100000"/>
              </a:lnSpc>
              <a:spcBef>
                <a:spcPts val="0"/>
              </a:spcBef>
              <a:defRPr sz="5400" b="1" i="0" cap="none" spc="-30" baseline="0">
                <a:solidFill>
                  <a:schemeClr val="bg1"/>
                </a:solidFill>
                <a:latin typeface="Encode Sans Normal ExtraBold" panose="02000000000000000000" pitchFamily="2" charset="77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CDF57B08-8C4A-3347-B462-B99823F58A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1951" y="3005389"/>
            <a:ext cx="7762875" cy="452688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300"/>
              </a:spcAft>
              <a:buNone/>
              <a:defRPr sz="1800" b="1" i="0" spc="0">
                <a:solidFill>
                  <a:schemeClr val="accent1"/>
                </a:solidFill>
                <a:latin typeface="Encode Sans Normal ExtraBold" panose="02000000000000000000" pitchFamily="2" charset="7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 – ALL CAPS</a:t>
            </a:r>
          </a:p>
        </p:txBody>
      </p:sp>
      <p:pic>
        <p:nvPicPr>
          <p:cNvPr id="3" name="Picture 2" descr="White text on a purple background of a logo reading Foster School of Business, University of Washington">
            <a:extLst>
              <a:ext uri="{FF2B5EF4-FFF2-40B4-BE49-F238E27FC236}">
                <a16:creationId xmlns:a16="http://schemas.microsoft.com/office/drawing/2014/main" id="{9F5EA4AC-71C6-D854-3BA5-146AD76AEF53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411253" y="4157062"/>
            <a:ext cx="1314906" cy="64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832371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- N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41C90-5ECB-21EE-9F34-0F9BBB60AD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 STYLE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03242DCD-EC6C-845B-8C72-889CBB153D6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9445" y="1083527"/>
            <a:ext cx="6134555" cy="208448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717011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Slide - N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280641-9D77-2460-1A27-076A4B03E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9144000" cy="96643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41C90-5ECB-21EE-9F34-0F9BBB60AD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03242DCD-EC6C-845B-8C72-889CBB153D6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9444" y="1084196"/>
            <a:ext cx="6134555" cy="208448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156608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Slide - N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280641-9D77-2460-1A27-076A4B03E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9144000" cy="96643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41C90-5ECB-21EE-9F34-0F9BBB60AD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03242DCD-EC6C-845B-8C72-889CBB153D6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9444" y="1084196"/>
            <a:ext cx="6134555" cy="208448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723882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Slide - Editab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2">
            <a:extLst>
              <a:ext uri="{FF2B5EF4-FFF2-40B4-BE49-F238E27FC236}">
                <a16:creationId xmlns:a16="http://schemas.microsoft.com/office/drawing/2014/main" id="{D6B2EAA1-56C8-BE7C-EE51-68C1289502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9446" y="406036"/>
            <a:ext cx="4873022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0C6CCC-8AA2-B4C9-2718-27DD013B166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578475" y="0"/>
            <a:ext cx="3565525" cy="5143500"/>
          </a:xfrm>
          <a:noFill/>
        </p:spPr>
        <p:txBody>
          <a:bodyPr wrap="square" lIns="0" tIns="0" rIns="0" bIns="0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B0BF171-C36A-97F6-13E8-1D538C2626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0430" y="1085336"/>
            <a:ext cx="4872038" cy="2084481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69445" y="406036"/>
            <a:ext cx="6134555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69445" y="928079"/>
            <a:ext cx="6134555" cy="208448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7DCE893-6A75-F770-3EBA-345A9472F0A7}"/>
              </a:ext>
            </a:extLst>
          </p:cNvPr>
          <p:cNvSpPr txBox="1"/>
          <p:nvPr userDrawn="1"/>
        </p:nvSpPr>
        <p:spPr>
          <a:xfrm>
            <a:off x="285895" y="4807183"/>
            <a:ext cx="320624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0" i="0" spc="2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Uni Sans Regular" pitchFamily="2" charset="77"/>
                <a:ea typeface="Open Sans Light" panose="020B0306030504020204" pitchFamily="34" charset="0"/>
                <a:cs typeface="Open Sans Light" panose="020B0306030504020204" pitchFamily="34" charset="0"/>
              </a:rPr>
              <a:t> FOSTER SCHOOL OF BUSINESS, UNIVERSITY OF WASHINGTON</a:t>
            </a:r>
            <a:endParaRPr lang="en-US" sz="1600" b="0" i="0" spc="20" baseline="0" dirty="0">
              <a:solidFill>
                <a:schemeClr val="tx1">
                  <a:lumMod val="65000"/>
                  <a:lumOff val="35000"/>
                </a:schemeClr>
              </a:solidFill>
              <a:latin typeface="Uni Sans Regular" pitchFamily="2" charset="7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EB5DED1-6392-63AA-0761-1325CD3A98B5}"/>
              </a:ext>
            </a:extLst>
          </p:cNvPr>
          <p:cNvSpPr txBox="1"/>
          <p:nvPr userDrawn="1"/>
        </p:nvSpPr>
        <p:spPr>
          <a:xfrm>
            <a:off x="6182426" y="4807183"/>
            <a:ext cx="257051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7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Encode Sans Normal Medium" panose="02000000000000000000" pitchFamily="2" charset="77"/>
                <a:ea typeface="Open Sans Light" panose="020B0306030504020204" pitchFamily="34" charset="0"/>
                <a:cs typeface="Open Sans Light" panose="020B0306030504020204" pitchFamily="34" charset="0"/>
              </a:rPr>
              <a:t>foster.uw.edu</a:t>
            </a:r>
            <a:endParaRPr lang="en-US" sz="1600" b="0" i="0" dirty="0">
              <a:solidFill>
                <a:schemeClr val="tx1">
                  <a:lumMod val="65000"/>
                  <a:lumOff val="35000"/>
                </a:schemeClr>
              </a:solidFill>
              <a:latin typeface="Encode Sans Normal Medium" panose="02000000000000000000" pitchFamily="2" charset="77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F715F98-A0BC-AA2E-45A5-62072B08C576}"/>
              </a:ext>
            </a:extLst>
          </p:cNvPr>
          <p:cNvCxnSpPr>
            <a:cxnSpLocks/>
          </p:cNvCxnSpPr>
          <p:nvPr userDrawn="1"/>
        </p:nvCxnSpPr>
        <p:spPr>
          <a:xfrm>
            <a:off x="391886" y="4737463"/>
            <a:ext cx="8282669" cy="0"/>
          </a:xfrm>
          <a:prstGeom prst="line">
            <a:avLst/>
          </a:prstGeom>
          <a:ln>
            <a:solidFill>
              <a:srgbClr val="C09F29">
                <a:alpha val="34419"/>
              </a:srgb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74" r:id="rId2"/>
    <p:sldLayoutId id="2147483649" r:id="rId3"/>
    <p:sldLayoutId id="2147483663" r:id="rId4"/>
    <p:sldLayoutId id="2147483668" r:id="rId5"/>
    <p:sldLayoutId id="2147483669" r:id="rId6"/>
    <p:sldLayoutId id="2147483675" r:id="rId7"/>
    <p:sldLayoutId id="2147483676" r:id="rId8"/>
    <p:sldLayoutId id="2147483650" r:id="rId9"/>
    <p:sldLayoutId id="2147483665" r:id="rId10"/>
    <p:sldLayoutId id="2147483653" r:id="rId11"/>
    <p:sldLayoutId id="2147483671" r:id="rId12"/>
    <p:sldLayoutId id="2147483662" r:id="rId13"/>
    <p:sldLayoutId id="2147483667" r:id="rId14"/>
    <p:sldLayoutId id="2147483683" r:id="rId15"/>
    <p:sldLayoutId id="2147483684" r:id="rId16"/>
  </p:sldLayoutIdLst>
  <p:transition>
    <p:fade/>
  </p:transition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b="1" i="0" kern="1200">
          <a:solidFill>
            <a:schemeClr val="tx2"/>
          </a:solidFill>
          <a:latin typeface="Encode Sans Normal ExtraBold" panose="02000000000000000000" pitchFamily="2" charset="77"/>
          <a:ea typeface="+mj-ea"/>
          <a:cs typeface="Arial" panose="020B0604020202020204" pitchFamily="34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0" indent="0" algn="l" defTabSz="457200" rtl="0" eaLnBrk="1" fontAlgn="base" hangingPunct="1">
        <a:lnSpc>
          <a:spcPct val="100000"/>
        </a:lnSpc>
        <a:spcBef>
          <a:spcPts val="0"/>
        </a:spcBef>
        <a:spcAft>
          <a:spcPts val="700"/>
        </a:spcAft>
        <a:buFont typeface="Arial" charset="0"/>
        <a:buNone/>
        <a:defRPr sz="18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515938" indent="-174625" algn="l" defTabSz="457200" rtl="0" eaLnBrk="1" fontAlgn="base" hangingPunct="1">
        <a:lnSpc>
          <a:spcPct val="100000"/>
        </a:lnSpc>
        <a:spcBef>
          <a:spcPts val="0"/>
        </a:spcBef>
        <a:spcAft>
          <a:spcPts val="700"/>
        </a:spcAft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685800" indent="-169863" algn="l" defTabSz="457200" rtl="0" eaLnBrk="1" fontAlgn="base" hangingPunct="1">
        <a:lnSpc>
          <a:spcPct val="100000"/>
        </a:lnSpc>
        <a:spcBef>
          <a:spcPts val="0"/>
        </a:spcBef>
        <a:spcAft>
          <a:spcPts val="700"/>
        </a:spcAft>
        <a:buFont typeface="Arial" charset="0"/>
        <a:buChar char="•"/>
        <a:defRPr sz="18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855663" indent="-169863" algn="l" defTabSz="457200" rtl="0" eaLnBrk="1" fontAlgn="base" hangingPunct="1">
        <a:lnSpc>
          <a:spcPct val="100000"/>
        </a:lnSpc>
        <a:spcBef>
          <a:spcPts val="0"/>
        </a:spcBef>
        <a:spcAft>
          <a:spcPts val="700"/>
        </a:spcAft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031875" indent="-176213" algn="l" defTabSz="457200" rtl="0" eaLnBrk="1" fontAlgn="base" hangingPunct="1">
        <a:lnSpc>
          <a:spcPct val="100000"/>
        </a:lnSpc>
        <a:spcBef>
          <a:spcPts val="0"/>
        </a:spcBef>
        <a:spcAft>
          <a:spcPts val="700"/>
        </a:spcAft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orient="horz" pos="279" userDrawn="1">
          <p15:clr>
            <a:srgbClr val="F26B43"/>
          </p15:clr>
        </p15:guide>
        <p15:guide id="5" orient="horz" pos="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F26B0663-EF24-1647-73F5-01EDE88C8B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1951" y="3079957"/>
            <a:ext cx="7762875" cy="452688"/>
          </a:xfrm>
        </p:spPr>
        <p:txBody>
          <a:bodyPr/>
          <a:lstStyle/>
          <a:p>
            <a:r>
              <a:rPr lang="en-US" dirty="0" err="1"/>
              <a:t>Acctg</a:t>
            </a:r>
            <a:r>
              <a:rPr lang="en-US" dirty="0"/>
              <a:t> &amp; Fin | BUS AN 500 | Class 06</a:t>
            </a:r>
          </a:p>
          <a:p>
            <a:r>
              <a:rPr lang="en-US" dirty="0"/>
              <a:t>Spring </a:t>
            </a:r>
            <a:r>
              <a:rPr lang="en-US" dirty="0" err="1"/>
              <a:t>Qtr</a:t>
            </a:r>
            <a:r>
              <a:rPr lang="en-US" dirty="0"/>
              <a:t>   | 2026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E1A986F-1CE3-AE6A-F426-F9525E84E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1" y="1140965"/>
            <a:ext cx="8095065" cy="1938992"/>
          </a:xfrm>
        </p:spPr>
        <p:txBody>
          <a:bodyPr anchor="t"/>
          <a:lstStyle/>
          <a:p>
            <a:r>
              <a:rPr lang="en-US" sz="4000" b="0" dirty="0"/>
              <a:t>Open Source Software</a:t>
            </a:r>
            <a:br>
              <a:rPr lang="en-US" sz="4000" b="0" dirty="0"/>
            </a:br>
            <a:r>
              <a:rPr lang="en-US" sz="2800" b="0" dirty="0"/>
              <a:t>(A build v buy decision)</a:t>
            </a:r>
            <a:endParaRPr lang="en-US" sz="4000" b="0" dirty="0"/>
          </a:p>
        </p:txBody>
      </p:sp>
    </p:spTree>
    <p:extLst>
      <p:ext uri="{BB962C8B-B14F-4D97-AF65-F5344CB8AC3E}">
        <p14:creationId xmlns:p14="http://schemas.microsoft.com/office/powerpoint/2010/main" val="1539642645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0A7E4-233F-E854-40E5-A2E7E2F5A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Long-term consequences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04CEB-87F7-2486-CE6E-4DA34363E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445" y="1083527"/>
            <a:ext cx="7893264" cy="2084481"/>
          </a:xfrm>
        </p:spPr>
        <p:txBody>
          <a:bodyPr/>
          <a:lstStyle/>
          <a:p>
            <a:r>
              <a:rPr lang="en-US" dirty="0"/>
              <a:t>A business reality is that initial decisions can lead to “lock-in” of a strategy as switching costs become too high.</a:t>
            </a:r>
          </a:p>
          <a:p>
            <a:endParaRPr lang="en-US" dirty="0"/>
          </a:p>
          <a:p>
            <a:r>
              <a:rPr lang="en-US" i="1" dirty="0"/>
              <a:t>"We're currently evaluating five different GenAI solutions, but whichever system best learns and adapts to our specific processes will ultimately win our business. Once we've invested time in training a system to understand our workflows, the switching costs become prohibitive." </a:t>
            </a:r>
            <a:r>
              <a:rPr lang="en-US" dirty="0"/>
              <a:t>- CIO, $5B Financial Services Firm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709322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61B1E-60DF-9305-FB4D-D61AD9327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HuskyVision</a:t>
            </a:r>
            <a:r>
              <a:rPr lang="en-US" dirty="0"/>
              <a:t> Analytics 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4ED6EB-91CA-00F2-B6C8-D9F7F9967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445" y="1083527"/>
            <a:ext cx="8362039" cy="2084481"/>
          </a:xfrm>
        </p:spPr>
        <p:txBody>
          <a:bodyPr/>
          <a:lstStyle/>
          <a:p>
            <a:r>
              <a:rPr lang="en-US" dirty="0"/>
              <a:t>Compute versus subscribe (a build v buy problem)</a:t>
            </a:r>
          </a:p>
          <a:p>
            <a:endParaRPr lang="en-US" dirty="0"/>
          </a:p>
          <a:p>
            <a:r>
              <a:rPr lang="en-US" dirty="0" err="1"/>
              <a:t>HuskyVision</a:t>
            </a:r>
            <a:r>
              <a:rPr lang="en-US" dirty="0"/>
              <a:t> Analytics is a growing analytics startup evaluating whether to:</a:t>
            </a:r>
          </a:p>
          <a:p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continue relying on external AI subscriptions and APIs (“Buy”), or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invest in internal AI compute infrastructure (“Build”).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66347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64B8AF-8DCD-7154-2204-3E979F9B9C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99CBF-4852-B382-899E-11A4C96F5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HuskyVision</a:t>
            </a:r>
            <a:r>
              <a:rPr lang="en-US" dirty="0"/>
              <a:t> Expectations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2ED9E5-128A-90F0-F3C9-A981FE8BB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445" y="1083527"/>
            <a:ext cx="8362039" cy="2084481"/>
          </a:xfrm>
        </p:spPr>
        <p:txBody>
          <a:bodyPr/>
          <a:lstStyle/>
          <a:p>
            <a:r>
              <a:rPr lang="en-US" dirty="0"/>
              <a:t>The company expects AI usage to increase significantly over the next four years but faces substantial uncertainty regarding: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future subscription costs,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AI usage growth,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hardware investment requirements,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and the long-term economics of AI infrastructure.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731551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5129C-7BC2-EB75-DE52-EE8CAD71B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HuskyVision’s</a:t>
            </a:r>
            <a:r>
              <a:rPr lang="en-US" dirty="0"/>
              <a:t> Decision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BE601-A0E2-AD89-600E-EA18AA43C7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Should the company:</a:t>
            </a:r>
          </a:p>
          <a:p>
            <a:endParaRPr lang="en-US" dirty="0"/>
          </a:p>
          <a:p>
            <a:r>
              <a:rPr lang="en-US" b="1" dirty="0"/>
              <a:t>Subscribe</a:t>
            </a:r>
            <a:r>
              <a:rPr lang="en-US" dirty="0"/>
              <a:t> to third-party AI services with lower upfront costs but higher recurring expenses? </a:t>
            </a:r>
          </a:p>
          <a:p>
            <a:r>
              <a:rPr lang="en-US" dirty="0"/>
              <a:t>OR</a:t>
            </a:r>
          </a:p>
          <a:p>
            <a:r>
              <a:rPr lang="en-US" b="1" dirty="0"/>
              <a:t>Build</a:t>
            </a:r>
            <a:r>
              <a:rPr lang="en-US" dirty="0"/>
              <a:t> internal compute capabilities with high upfront investment but lower long-term operating costs?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792603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7BEFC-DC4E-D161-A5A2-0A84585B0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E65433-6559-7785-A94C-257593E75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445" y="1083527"/>
            <a:ext cx="7111973" cy="2927101"/>
          </a:xfrm>
        </p:spPr>
        <p:txBody>
          <a:bodyPr/>
          <a:lstStyle/>
          <a:p>
            <a:r>
              <a:rPr lang="en-US" dirty="0"/>
              <a:t>This is a problem of solving trade-offs between “fixed” and “variable” costs</a:t>
            </a:r>
          </a:p>
          <a:p>
            <a:endParaRPr lang="en-US" dirty="0"/>
          </a:p>
          <a:p>
            <a:r>
              <a:rPr lang="en-US" dirty="0"/>
              <a:t>And </a:t>
            </a:r>
          </a:p>
          <a:p>
            <a:endParaRPr lang="en-US" dirty="0"/>
          </a:p>
          <a:p>
            <a:r>
              <a:rPr lang="en-US" dirty="0"/>
              <a:t>Understanding forecast assumptions and the role of uncertainty surrounding those forecasts (use </a:t>
            </a:r>
            <a:r>
              <a:rPr lang="en-US"/>
              <a:t>the spreadsheet </a:t>
            </a:r>
            <a:r>
              <a:rPr lang="en-US" dirty="0"/>
              <a:t>starter)</a:t>
            </a:r>
          </a:p>
        </p:txBody>
      </p:sp>
    </p:spTree>
    <p:extLst>
      <p:ext uri="{BB962C8B-B14F-4D97-AF65-F5344CB8AC3E}">
        <p14:creationId xmlns:p14="http://schemas.microsoft.com/office/powerpoint/2010/main" val="3666429744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B1C6E0-6F1B-09EB-D7AE-9380352164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CD0298E0-5E9E-B82F-B85C-041B93EE7A9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26893" r="26893"/>
          <a:stretch/>
        </p:blipFill>
        <p:spPr>
          <a:prstGeom prst="rect">
            <a:avLst/>
          </a:prstGeo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E0F0CC8-36DD-B1CB-029C-2A0E6FA81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will we do today?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ADB0C5-DDD2-607A-2039-FC9975A09D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Review</a:t>
            </a:r>
          </a:p>
          <a:p>
            <a:pPr marL="801688" lvl="1" indent="-285750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Accounting &amp; finance function</a:t>
            </a:r>
          </a:p>
          <a:p>
            <a:pPr marL="801688" lvl="1" indent="-285750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RPA &amp; Agents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Investment Decisions Lab</a:t>
            </a:r>
          </a:p>
          <a:p>
            <a:pPr marL="801688" lvl="1" indent="-285750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Build v. Buy &amp; Uncertainty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/>
                </a:solidFill>
              </a:rPr>
              <a:t>Final Project</a:t>
            </a:r>
          </a:p>
          <a:p>
            <a:pPr marL="801688" lvl="1" indent="-285750"/>
            <a:r>
              <a:rPr lang="en-US" b="1" dirty="0">
                <a:solidFill>
                  <a:schemeClr val="tx2"/>
                </a:solidFill>
              </a:rPr>
              <a:t>Background: Enterprise AI implementation rates</a:t>
            </a:r>
          </a:p>
          <a:p>
            <a:pPr marL="801688" lvl="1" indent="-285750"/>
            <a:r>
              <a:rPr lang="en-US" b="1" dirty="0">
                <a:solidFill>
                  <a:schemeClr val="tx2"/>
                </a:solidFill>
              </a:rPr>
              <a:t>Team check in &amp; time to build</a:t>
            </a:r>
          </a:p>
        </p:txBody>
      </p:sp>
    </p:spTree>
    <p:extLst>
      <p:ext uri="{BB962C8B-B14F-4D97-AF65-F5344CB8AC3E}">
        <p14:creationId xmlns:p14="http://schemas.microsoft.com/office/powerpoint/2010/main" val="1911529249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07B972-0FCB-5B53-027F-2D8957CA3A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62969" cy="5143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574E7E-BB05-7281-139F-F8920F915F8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090" t="4240" r="8323"/>
          <a:stretch>
            <a:fillRect/>
          </a:stretch>
        </p:blipFill>
        <p:spPr>
          <a:xfrm>
            <a:off x="4562968" y="0"/>
            <a:ext cx="458103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220970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0B9C697-D6FC-3FDB-FBFE-F08F4EA6C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114" y="432599"/>
            <a:ext cx="6115904" cy="26578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EC380C-BCB9-7ACD-FBD1-9790E452F780}"/>
              </a:ext>
            </a:extLst>
          </p:cNvPr>
          <p:cNvSpPr txBox="1"/>
          <p:nvPr/>
        </p:nvSpPr>
        <p:spPr>
          <a:xfrm>
            <a:off x="914400" y="3396789"/>
            <a:ext cx="770873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The GenAI Divide is starkest in deployment rates, only 5% of custom enterprise AI tools reach production. Chatbots succeed because they're easy to try and flexible, but fail in critical workflows due to lack of memory and customization.</a:t>
            </a:r>
          </a:p>
        </p:txBody>
      </p:sp>
    </p:spTree>
    <p:extLst>
      <p:ext uri="{BB962C8B-B14F-4D97-AF65-F5344CB8AC3E}">
        <p14:creationId xmlns:p14="http://schemas.microsoft.com/office/powerpoint/2010/main" val="2225491676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75DBD5C-613C-F817-2A6D-D1DC1E618D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258" y="1271406"/>
            <a:ext cx="7049484" cy="260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848976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01A9396-8C90-0382-A5D5-51364EA9AD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9609" y="191791"/>
            <a:ext cx="4713667" cy="443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39024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33DC0ED9-48FE-34EC-5ADA-355F4BC1D60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26893" r="26893"/>
          <a:stretch/>
        </p:blipFill>
        <p:spPr>
          <a:prstGeom prst="rect">
            <a:avLst/>
          </a:prstGeo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D5F9A17-21D2-BB20-F9BF-BAAE67C53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will we do today?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C3D1FA-978D-54C1-2B87-4B1136B2B6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/>
                </a:solidFill>
              </a:rPr>
              <a:t>Review</a:t>
            </a:r>
          </a:p>
          <a:p>
            <a:pPr marL="801688" lvl="1" indent="-285750"/>
            <a:r>
              <a:rPr lang="en-US" b="1" dirty="0">
                <a:solidFill>
                  <a:schemeClr val="tx2"/>
                </a:solidFill>
              </a:rPr>
              <a:t>Accounting &amp; finance function</a:t>
            </a:r>
          </a:p>
          <a:p>
            <a:pPr marL="801688" lvl="1" indent="-285750"/>
            <a:r>
              <a:rPr lang="en-US" b="1" dirty="0">
                <a:solidFill>
                  <a:schemeClr val="tx2"/>
                </a:solidFill>
              </a:rPr>
              <a:t>RPA &amp; Agents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Investment Decisions Lab</a:t>
            </a:r>
          </a:p>
          <a:p>
            <a:pPr marL="801688" lvl="1" indent="-285750"/>
            <a:r>
              <a:rPr lang="en-US" dirty="0"/>
              <a:t>Build v. Buy &amp; Uncertainty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Final Project</a:t>
            </a:r>
          </a:p>
          <a:p>
            <a:pPr marL="801688" lvl="1" indent="-285750"/>
            <a:r>
              <a:rPr lang="en-US" dirty="0"/>
              <a:t>Background: Enterprise AI implementation rates</a:t>
            </a:r>
          </a:p>
          <a:p>
            <a:pPr marL="801688" lvl="1" indent="-285750"/>
            <a:r>
              <a:rPr lang="en-US" dirty="0"/>
              <a:t>Team check in &amp; time to build</a:t>
            </a:r>
          </a:p>
        </p:txBody>
      </p:sp>
    </p:spTree>
    <p:extLst>
      <p:ext uri="{BB962C8B-B14F-4D97-AF65-F5344CB8AC3E}">
        <p14:creationId xmlns:p14="http://schemas.microsoft.com/office/powerpoint/2010/main" val="3277751441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16221-62EE-6FE4-EED6-95EBC669D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Project Take-Away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313A82-C6BD-7C5F-23E6-7D62516F0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445" y="1083527"/>
            <a:ext cx="7100398" cy="2084481"/>
          </a:xfrm>
        </p:spPr>
        <p:txBody>
          <a:bodyPr/>
          <a:lstStyle/>
          <a:p>
            <a:r>
              <a:rPr lang="en-US" dirty="0"/>
              <a:t>Gen AI – LLMs have wide individual adoption and widespread </a:t>
            </a:r>
            <a:r>
              <a:rPr lang="en-US" b="1" i="1" dirty="0">
                <a:solidFill>
                  <a:schemeClr val="tx2"/>
                </a:solidFill>
              </a:rPr>
              <a:t>investigation</a:t>
            </a:r>
            <a:r>
              <a:rPr lang="en-US" dirty="0"/>
              <a:t> at the enterprise level</a:t>
            </a:r>
          </a:p>
          <a:p>
            <a:endParaRPr lang="en-US" dirty="0"/>
          </a:p>
          <a:p>
            <a:r>
              <a:rPr lang="en-US" i="1" dirty="0"/>
              <a:t>What's holding enterprise adoption is that most AI tools don't learn and </a:t>
            </a:r>
            <a:r>
              <a:rPr lang="en-US" b="1" i="1" dirty="0">
                <a:solidFill>
                  <a:srgbClr val="32006E"/>
                </a:solidFill>
              </a:rPr>
              <a:t>don’t integrate well into workflows.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011879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1E36FC-CA0C-5C3B-0A97-B16B24BA17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8B3CC-38B8-AC77-015F-8A2637BE2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check in, roles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2D841-8CB3-0684-B9D8-4633A18724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445" y="1083527"/>
            <a:ext cx="7737006" cy="2084481"/>
          </a:xfrm>
        </p:spPr>
        <p:txBody>
          <a:bodyPr/>
          <a:lstStyle/>
          <a:p>
            <a:r>
              <a:rPr lang="en-US" dirty="0"/>
              <a:t>By the end of this class: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Finalized roles within the team including:</a:t>
            </a:r>
          </a:p>
          <a:p>
            <a:pPr marL="801688" lvl="1" indent="-285750">
              <a:buFont typeface="Wingdings" panose="05000000000000000000" pitchFamily="2" charset="2"/>
              <a:buChar char="ü"/>
            </a:pPr>
            <a:r>
              <a:rPr lang="en-US" dirty="0"/>
              <a:t>Building/simulating data retrieval and cleaning </a:t>
            </a:r>
          </a:p>
          <a:p>
            <a:pPr marL="801688" lvl="1" indent="-285750">
              <a:buFont typeface="Wingdings" panose="05000000000000000000" pitchFamily="2" charset="2"/>
              <a:buChar char="ü"/>
            </a:pPr>
            <a:r>
              <a:rPr lang="en-US" dirty="0"/>
              <a:t>Building the proof-of-concept with RPA support</a:t>
            </a:r>
          </a:p>
          <a:p>
            <a:pPr marL="801688" lvl="1" indent="-285750">
              <a:buFont typeface="Wingdings" panose="05000000000000000000" pitchFamily="2" charset="2"/>
              <a:buChar char="ü"/>
            </a:pPr>
            <a:r>
              <a:rPr lang="en-US" dirty="0"/>
              <a:t>Building the proof-of-concept agent</a:t>
            </a:r>
          </a:p>
          <a:p>
            <a:pPr marL="801688" lvl="1" indent="-285750">
              <a:buFont typeface="Wingdings" panose="05000000000000000000" pitchFamily="2" charset="2"/>
              <a:buChar char="ü"/>
            </a:pPr>
            <a:r>
              <a:rPr lang="en-US" dirty="0"/>
              <a:t>Slide deck owner and presentation roles</a:t>
            </a:r>
          </a:p>
          <a:p>
            <a:pPr marL="801688" lvl="1" indent="-285750">
              <a:buFont typeface="Wingdings" panose="05000000000000000000" pitchFamily="2" charset="2"/>
              <a:buChar char="ü"/>
            </a:pPr>
            <a:r>
              <a:rPr lang="en-US" dirty="0"/>
              <a:t>Any video demo of the bot (recommended)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078186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862AE-43FF-9259-0FB6-49CF54D1C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check in, 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C2EBE-3DBD-3CE6-96F6-483A2A4D0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445" y="1083527"/>
            <a:ext cx="7737006" cy="2084481"/>
          </a:xfrm>
        </p:spPr>
        <p:txBody>
          <a:bodyPr/>
          <a:lstStyle/>
          <a:p>
            <a:r>
              <a:rPr lang="en-US" dirty="0"/>
              <a:t>By the end of this class: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Finalize the process being automated with clear roles for:</a:t>
            </a:r>
          </a:p>
          <a:p>
            <a:pPr marL="801688" lvl="1" indent="-285750">
              <a:buFont typeface="Wingdings" panose="05000000000000000000" pitchFamily="2" charset="2"/>
              <a:buChar char="ü"/>
            </a:pPr>
            <a:r>
              <a:rPr lang="en-US" dirty="0"/>
              <a:t>RPA bots / Agents</a:t>
            </a:r>
          </a:p>
          <a:p>
            <a:pPr marL="801688" lvl="1" indent="-285750">
              <a:buFont typeface="Wingdings" panose="05000000000000000000" pitchFamily="2" charset="2"/>
              <a:buChar char="ü"/>
            </a:pPr>
            <a:r>
              <a:rPr lang="en-US" dirty="0"/>
              <a:t>How this aids the human decision</a:t>
            </a:r>
          </a:p>
          <a:p>
            <a:pPr marL="801688" lvl="1" indent="-285750">
              <a:buFont typeface="Wingdings" panose="05000000000000000000" pitchFamily="2" charset="2"/>
              <a:buChar char="ü"/>
            </a:pPr>
            <a:r>
              <a:rPr lang="en-US" dirty="0"/>
              <a:t>The economics of the bot and scalability potential</a:t>
            </a:r>
          </a:p>
          <a:p>
            <a:pPr marL="801688" lvl="1" indent="-285750">
              <a:buFont typeface="Wingdings" panose="05000000000000000000" pitchFamily="2" charset="2"/>
              <a:buChar char="ü"/>
            </a:pPr>
            <a:r>
              <a:rPr lang="en-US" dirty="0"/>
              <a:t>How the agent adds value to the target audience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743688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0B5BE1-44E8-2DA8-2686-3C041B2344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C8770-1ED7-53EB-A700-9A30F1D58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check in, proof-of-concept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42D234-D06A-C43B-3F07-B24ECF319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445" y="1083527"/>
            <a:ext cx="7737006" cy="2084481"/>
          </a:xfrm>
        </p:spPr>
        <p:txBody>
          <a:bodyPr/>
          <a:lstStyle/>
          <a:p>
            <a:r>
              <a:rPr lang="en-US" dirty="0"/>
              <a:t>By the end of this class: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Decide or map out the workflow and pass it by me, including:</a:t>
            </a:r>
          </a:p>
          <a:p>
            <a:pPr marL="801688" lvl="1" indent="-285750">
              <a:buFont typeface="Wingdings" panose="05000000000000000000" pitchFamily="2" charset="2"/>
              <a:buChar char="ü"/>
            </a:pPr>
            <a:r>
              <a:rPr lang="en-US" dirty="0"/>
              <a:t>Explicit RPA steps in logical order, location of an agent in the workflow</a:t>
            </a:r>
          </a:p>
          <a:p>
            <a:pPr marL="801688" lvl="1" indent="-285750">
              <a:buFont typeface="Wingdings" panose="05000000000000000000" pitchFamily="2" charset="2"/>
              <a:buChar char="ü"/>
            </a:pPr>
            <a:r>
              <a:rPr lang="en-US" dirty="0"/>
              <a:t>What the agent needs (data) and what the agent does</a:t>
            </a:r>
          </a:p>
          <a:p>
            <a:pPr marL="801688" lvl="1" indent="-285750">
              <a:buFont typeface="Wingdings" panose="05000000000000000000" pitchFamily="2" charset="2"/>
              <a:buChar char="ü"/>
            </a:pPr>
            <a:r>
              <a:rPr lang="en-US" dirty="0"/>
              <a:t>Confirm the workflow style (maestro versus studio)</a:t>
            </a:r>
          </a:p>
          <a:p>
            <a:pPr marL="801688" lvl="1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726151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C2D327B-3D25-3436-3BD4-5A597C6A49EC}"/>
              </a:ext>
            </a:extLst>
          </p:cNvPr>
          <p:cNvSpPr txBox="1">
            <a:spLocks/>
          </p:cNvSpPr>
          <p:nvPr/>
        </p:nvSpPr>
        <p:spPr>
          <a:xfrm>
            <a:off x="528972" y="1643081"/>
            <a:ext cx="8086056" cy="1215717"/>
          </a:xfrm>
          <a:prstGeom prst="rect">
            <a:avLst/>
          </a:prstGeom>
          <a:noFill/>
        </p:spPr>
        <p:txBody>
          <a:bodyPr wrap="square" lIns="0" tIns="45720" rIns="0" bIns="45720" rtlCol="0" anchor="t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980653683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527A83-0F15-3B77-C5D2-EE49DF08B2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52C1D-C1A6-E94D-9AB5-C22EE5E04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82DB16-3E05-C481-B037-6E500E6EE2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Reminder of Final Project Requirements</a:t>
            </a:r>
          </a:p>
        </p:txBody>
      </p:sp>
    </p:spTree>
    <p:extLst>
      <p:ext uri="{BB962C8B-B14F-4D97-AF65-F5344CB8AC3E}">
        <p14:creationId xmlns:p14="http://schemas.microsoft.com/office/powerpoint/2010/main" val="20269152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2F2241C-C7D7-C75C-DF37-9009934D7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445" y="406036"/>
            <a:ext cx="7660628" cy="369332"/>
          </a:xfrm>
        </p:spPr>
        <p:txBody>
          <a:bodyPr/>
          <a:lstStyle/>
          <a:p>
            <a:r>
              <a:rPr lang="en-US" b="0" dirty="0"/>
              <a:t>Intelligent Automation Team Challenge</a:t>
            </a:r>
            <a:br>
              <a:rPr lang="en-US" b="0" dirty="0"/>
            </a:b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A00553-A565-8FF7-2F66-D79D8AE3AF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team project that focuses on an enterprise level automation robot aimed at solving an Accounting &amp; Finance problem.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bot can be demonstrated in a proof-of-concept state.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Has a Generative Artificial Intelligence (LLM) and/or Agentic AI / AI Agents component. </a:t>
            </a:r>
          </a:p>
        </p:txBody>
      </p:sp>
    </p:spTree>
    <p:extLst>
      <p:ext uri="{BB962C8B-B14F-4D97-AF65-F5344CB8AC3E}">
        <p14:creationId xmlns:p14="http://schemas.microsoft.com/office/powerpoint/2010/main" val="196243758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F67F1-1911-351A-71B9-7EEC431C4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9D1D29-8F58-1A92-A954-4DD2BDB408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Software deliverable: A prototype (or example) of a solution to the problem.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Presentation deliverable: Discussion of the problem being solved, how the agent benefits the task or workflow, and an evaluation of the usefulness of the Agent or LLM example.</a:t>
            </a:r>
          </a:p>
        </p:txBody>
      </p:sp>
    </p:spTree>
    <p:extLst>
      <p:ext uri="{BB962C8B-B14F-4D97-AF65-F5344CB8AC3E}">
        <p14:creationId xmlns:p14="http://schemas.microsoft.com/office/powerpoint/2010/main" val="2262933966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27F34-7C31-8300-1241-5B1320F57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Accounting &amp; Finance Focus Areas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7274D1-5AC3-42FE-06F8-769CFDE3AD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will focus on the following core areas: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Financial Performance &amp; Forecasting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Budgeting &amp; Financial Planning and Analysis (FPA)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Project Evaluation &amp; Risk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Teams have the option to choose from these areas (or some other options).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22427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34450-5AB8-9764-2228-BA1004098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Structuring the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89FB00-4331-1842-AA76-19BF3D969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445" y="1083527"/>
            <a:ext cx="7474016" cy="2084481"/>
          </a:xfrm>
        </p:spPr>
        <p:txBody>
          <a:bodyPr/>
          <a:lstStyle/>
          <a:p>
            <a:r>
              <a:rPr lang="en-US" dirty="0"/>
              <a:t>I will provide each team with a problem from within the Accounting &amp; Finance Function* for this problem, you will be asked to present an AI- agent solution to the use-case focusing on: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does an intelligent agent need to know, compute, and determine/reason?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6BF1C2-434B-7C8E-FD18-C3D412666561}"/>
              </a:ext>
            </a:extLst>
          </p:cNvPr>
          <p:cNvSpPr txBox="1"/>
          <p:nvPr/>
        </p:nvSpPr>
        <p:spPr>
          <a:xfrm>
            <a:off x="307714" y="4460465"/>
            <a:ext cx="79133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+mn-lt"/>
              </a:rPr>
              <a:t>* If your team is interested in solving a different problem from the pool of potential ones I offer let me know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1628844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2362A-56B7-D851-9379-F70EF1CE2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Accounting &amp; Finance Function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87B6047-C0A0-17B5-E1DF-5402B54AAC53}"/>
              </a:ext>
            </a:extLst>
          </p:cNvPr>
          <p:cNvSpPr/>
          <p:nvPr/>
        </p:nvSpPr>
        <p:spPr>
          <a:xfrm>
            <a:off x="914400" y="885974"/>
            <a:ext cx="7518925" cy="3704982"/>
          </a:xfrm>
          <a:prstGeom prst="rect">
            <a:avLst/>
          </a:prstGeom>
          <a:solidFill>
            <a:srgbClr val="E8D3A2"/>
          </a:solidFill>
          <a:ln w="25400" cap="flat" cmpd="sng" algn="ctr">
            <a:solidFill>
              <a:srgbClr val="4B2E83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400" b="0" i="0" u="none" strike="noStrike" kern="0" cap="none" spc="0" normalizeH="0" baseline="0" noProof="0" dirty="0">
              <a:ln>
                <a:noFill/>
              </a:ln>
              <a:solidFill>
                <a:srgbClr val="4B2E8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6E30AD2-02AB-B86D-1A6A-D8ECC0B0DCBB}"/>
              </a:ext>
            </a:extLst>
          </p:cNvPr>
          <p:cNvSpPr/>
          <p:nvPr/>
        </p:nvSpPr>
        <p:spPr>
          <a:xfrm>
            <a:off x="2896335" y="1354761"/>
            <a:ext cx="3780316" cy="2754389"/>
          </a:xfrm>
          <a:prstGeom prst="ellipse">
            <a:avLst/>
          </a:prstGeom>
          <a:gradFill rotWithShape="1">
            <a:gsLst>
              <a:gs pos="0">
                <a:srgbClr val="999999">
                  <a:tint val="50000"/>
                  <a:satMod val="300000"/>
                </a:srgbClr>
              </a:gs>
              <a:gs pos="35000">
                <a:srgbClr val="999999">
                  <a:tint val="37000"/>
                  <a:satMod val="300000"/>
                </a:srgbClr>
              </a:gs>
              <a:gs pos="100000">
                <a:srgbClr val="99999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9999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400" b="0" i="0" u="none" strike="noStrike" kern="0" cap="none" spc="0" normalizeH="0" baseline="0" noProof="0">
              <a:ln>
                <a:noFill/>
              </a:ln>
              <a:solidFill>
                <a:srgbClr val="4B2E8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30F5DFC-1249-97DA-0D51-E36B304B3350}"/>
              </a:ext>
            </a:extLst>
          </p:cNvPr>
          <p:cNvSpPr txBox="1"/>
          <p:nvPr/>
        </p:nvSpPr>
        <p:spPr>
          <a:xfrm>
            <a:off x="3619179" y="1925505"/>
            <a:ext cx="23335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400" b="1" u="sng" dirty="0">
                <a:solidFill>
                  <a:srgbClr val="4B2E83"/>
                </a:solidFill>
                <a:latin typeface="+mn-lt"/>
                <a:cs typeface="+mn-cs"/>
              </a:rPr>
              <a:t>Internal Users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AU" sz="1400" b="1" dirty="0">
                <a:solidFill>
                  <a:srgbClr val="4B2E83"/>
                </a:solidFill>
                <a:latin typeface="+mn-lt"/>
                <a:cs typeface="+mn-cs"/>
              </a:rPr>
              <a:t> Users within a Company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en-AU" sz="1400" b="1" dirty="0">
              <a:solidFill>
                <a:srgbClr val="4B2E83"/>
              </a:solidFill>
              <a:latin typeface="+mn-lt"/>
              <a:cs typeface="+mn-cs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AU" sz="1400" dirty="0">
                <a:solidFill>
                  <a:srgbClr val="4B2E83"/>
                </a:solidFill>
                <a:latin typeface="+mn-lt"/>
                <a:cs typeface="+mn-cs"/>
              </a:rPr>
              <a:t>Board of Directors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AU" sz="1400" dirty="0">
                <a:solidFill>
                  <a:srgbClr val="4B2E83"/>
                </a:solidFill>
                <a:latin typeface="+mn-lt"/>
                <a:cs typeface="+mn-cs"/>
              </a:rPr>
              <a:t>Managers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AU" sz="1400" dirty="0">
                <a:solidFill>
                  <a:srgbClr val="4B2E83"/>
                </a:solidFill>
                <a:latin typeface="+mn-lt"/>
                <a:cs typeface="+mn-cs"/>
              </a:rPr>
              <a:t>Employees</a:t>
            </a:r>
            <a:endParaRPr lang="en-US" sz="1400" dirty="0">
              <a:solidFill>
                <a:srgbClr val="4B2E83"/>
              </a:solidFill>
              <a:latin typeface="+mn-lt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69D1FD3-C49D-2CB1-5019-06640FAF792D}"/>
              </a:ext>
            </a:extLst>
          </p:cNvPr>
          <p:cNvSpPr txBox="1"/>
          <p:nvPr/>
        </p:nvSpPr>
        <p:spPr>
          <a:xfrm>
            <a:off x="848090" y="1207869"/>
            <a:ext cx="2615496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400" b="1" u="sng" dirty="0">
                <a:solidFill>
                  <a:srgbClr val="4B2E83"/>
                </a:solidFill>
                <a:latin typeface="+mn-lt"/>
                <a:cs typeface="+mn-cs"/>
              </a:rPr>
              <a:t>External Users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AU" sz="1400" b="1" dirty="0">
                <a:solidFill>
                  <a:srgbClr val="4B2E83"/>
                </a:solidFill>
                <a:latin typeface="+mn-lt"/>
                <a:cs typeface="+mn-cs"/>
              </a:rPr>
              <a:t>Owners and other stakeholders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en-AU" sz="1400" b="1" dirty="0">
              <a:solidFill>
                <a:srgbClr val="4B2E83"/>
              </a:solidFill>
              <a:latin typeface="+mn-lt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99B3E40-30A5-CF6E-04BF-977069933C58}"/>
              </a:ext>
            </a:extLst>
          </p:cNvPr>
          <p:cNvSpPr txBox="1"/>
          <p:nvPr/>
        </p:nvSpPr>
        <p:spPr>
          <a:xfrm>
            <a:off x="1015833" y="2270649"/>
            <a:ext cx="26154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4B2E83"/>
                </a:solidFill>
                <a:latin typeface="+mn-lt"/>
                <a:cs typeface="+mn-cs"/>
              </a:rPr>
              <a:t>Shareholders</a:t>
            </a:r>
            <a:endParaRPr lang="en-AU" sz="1400" dirty="0">
              <a:solidFill>
                <a:srgbClr val="4B2E83"/>
              </a:solidFill>
              <a:latin typeface="+mn-lt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C6821E1-8FDA-7CE0-B14A-D2C39F902978}"/>
              </a:ext>
            </a:extLst>
          </p:cNvPr>
          <p:cNvSpPr txBox="1"/>
          <p:nvPr/>
        </p:nvSpPr>
        <p:spPr>
          <a:xfrm>
            <a:off x="984083" y="2858162"/>
            <a:ext cx="26154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4B2E83"/>
                </a:solidFill>
                <a:latin typeface="+mn-lt"/>
                <a:cs typeface="+mn-cs"/>
              </a:rPr>
              <a:t>Creditors</a:t>
            </a:r>
            <a:endParaRPr lang="en-AU" sz="1400" dirty="0">
              <a:solidFill>
                <a:srgbClr val="4B2E83"/>
              </a:solidFill>
              <a:latin typeface="+mn-lt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AF65C52-DBEF-C4E6-900E-430495CAF291}"/>
              </a:ext>
            </a:extLst>
          </p:cNvPr>
          <p:cNvSpPr txBox="1"/>
          <p:nvPr/>
        </p:nvSpPr>
        <p:spPr>
          <a:xfrm>
            <a:off x="5138573" y="1410224"/>
            <a:ext cx="26154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4B2E83"/>
                </a:solidFill>
                <a:latin typeface="+mn-lt"/>
                <a:cs typeface="+mn-cs"/>
              </a:rPr>
              <a:t>Banks</a:t>
            </a:r>
            <a:endParaRPr lang="en-AU" sz="1400" dirty="0">
              <a:solidFill>
                <a:srgbClr val="4B2E83"/>
              </a:solidFill>
              <a:latin typeface="+mn-lt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D8E7674-0276-D1BE-85CE-1E25B174BE68}"/>
              </a:ext>
            </a:extLst>
          </p:cNvPr>
          <p:cNvSpPr txBox="1"/>
          <p:nvPr/>
        </p:nvSpPr>
        <p:spPr>
          <a:xfrm>
            <a:off x="5425908" y="3823362"/>
            <a:ext cx="26154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4B2E83"/>
                </a:solidFill>
                <a:latin typeface="+mn-lt"/>
                <a:cs typeface="+mn-cs"/>
              </a:rPr>
              <a:t>Governments</a:t>
            </a:r>
            <a:endParaRPr lang="en-AU" sz="1400" dirty="0">
              <a:solidFill>
                <a:srgbClr val="4B2E83"/>
              </a:solidFill>
              <a:latin typeface="+mn-lt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982763A-C395-49AE-A6A1-1BA1055F9671}"/>
              </a:ext>
            </a:extLst>
          </p:cNvPr>
          <p:cNvSpPr txBox="1"/>
          <p:nvPr/>
        </p:nvSpPr>
        <p:spPr>
          <a:xfrm>
            <a:off x="1500023" y="3823362"/>
            <a:ext cx="26154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4B2E83"/>
                </a:solidFill>
                <a:latin typeface="+mn-lt"/>
                <a:cs typeface="+mn-cs"/>
              </a:rPr>
              <a:t>Students</a:t>
            </a:r>
            <a:endParaRPr lang="en-AU" sz="1400" dirty="0">
              <a:solidFill>
                <a:srgbClr val="4B2E83"/>
              </a:solidFill>
              <a:latin typeface="+mn-lt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BD28A7D-BD05-4ADF-18C6-F75F474560E7}"/>
              </a:ext>
            </a:extLst>
          </p:cNvPr>
          <p:cNvSpPr txBox="1"/>
          <p:nvPr/>
        </p:nvSpPr>
        <p:spPr>
          <a:xfrm>
            <a:off x="5632283" y="1943624"/>
            <a:ext cx="26154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4B2E83"/>
                </a:solidFill>
                <a:latin typeface="+mn-lt"/>
                <a:cs typeface="+mn-cs"/>
              </a:rPr>
              <a:t>Investors</a:t>
            </a:r>
            <a:endParaRPr lang="en-AU" sz="1400" dirty="0">
              <a:solidFill>
                <a:srgbClr val="4B2E83"/>
              </a:solidFill>
              <a:latin typeface="+mn-lt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F996161-59C9-D2BF-AEC3-88E0E202E36E}"/>
              </a:ext>
            </a:extLst>
          </p:cNvPr>
          <p:cNvSpPr txBox="1"/>
          <p:nvPr/>
        </p:nvSpPr>
        <p:spPr>
          <a:xfrm>
            <a:off x="5730875" y="3221660"/>
            <a:ext cx="26154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4B2E83"/>
                </a:solidFill>
                <a:latin typeface="+mn-lt"/>
                <a:cs typeface="+mn-cs"/>
              </a:rPr>
              <a:t>Tax Agencies</a:t>
            </a:r>
            <a:endParaRPr lang="en-AU" sz="1400" dirty="0">
              <a:solidFill>
                <a:srgbClr val="4B2E83"/>
              </a:solidFill>
              <a:latin typeface="+mn-lt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445BDA8-7907-E878-A7FC-F5679A214DD5}"/>
              </a:ext>
            </a:extLst>
          </p:cNvPr>
          <p:cNvSpPr txBox="1"/>
          <p:nvPr/>
        </p:nvSpPr>
        <p:spPr>
          <a:xfrm>
            <a:off x="1147598" y="3375549"/>
            <a:ext cx="26154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4B2E83"/>
                </a:solidFill>
                <a:latin typeface="+mn-lt"/>
                <a:cs typeface="+mn-cs"/>
              </a:rPr>
              <a:t>Media</a:t>
            </a:r>
            <a:endParaRPr lang="en-AU" sz="1400" dirty="0">
              <a:solidFill>
                <a:srgbClr val="4B2E83"/>
              </a:solidFill>
              <a:latin typeface="+mn-lt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77406F2-4E6F-FEB0-E821-C9D902967F44}"/>
              </a:ext>
            </a:extLst>
          </p:cNvPr>
          <p:cNvSpPr/>
          <p:nvPr/>
        </p:nvSpPr>
        <p:spPr>
          <a:xfrm>
            <a:off x="5870306" y="2501571"/>
            <a:ext cx="1591909" cy="42616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2"/>
                </a:solidFill>
              </a:rPr>
              <a:t>External Auditor</a:t>
            </a:r>
          </a:p>
        </p:txBody>
      </p:sp>
    </p:spTree>
    <p:extLst>
      <p:ext uri="{BB962C8B-B14F-4D97-AF65-F5344CB8AC3E}">
        <p14:creationId xmlns:p14="http://schemas.microsoft.com/office/powerpoint/2010/main" val="3305226166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F3129-72DC-FD83-13B5-5816F88C7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Structuring the project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CB26FB-27FA-4E6D-7DEF-5D516EDF7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444" y="1083527"/>
            <a:ext cx="7424253" cy="2084481"/>
          </a:xfrm>
        </p:spPr>
        <p:txBody>
          <a:bodyPr/>
          <a:lstStyle/>
          <a:p>
            <a:r>
              <a:rPr lang="en-US" dirty="0"/>
              <a:t>The project will have each team focus on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are the appropriate inputs/data?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is the model or logic used to solve the problem?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decisions and explanations do I want the agent’s help on?</a:t>
            </a:r>
          </a:p>
        </p:txBody>
      </p:sp>
    </p:spTree>
    <p:extLst>
      <p:ext uri="{BB962C8B-B14F-4D97-AF65-F5344CB8AC3E}">
        <p14:creationId xmlns:p14="http://schemas.microsoft.com/office/powerpoint/2010/main" val="3752685258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872DC-12C8-FF70-C415-5C1B1CB87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Analysis &amp; Forecasting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0F2A91-DF6A-7EFD-86AF-75A1BC1E13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444" y="1083527"/>
            <a:ext cx="8008971" cy="2084481"/>
          </a:xfrm>
        </p:spPr>
        <p:txBody>
          <a:bodyPr/>
          <a:lstStyle/>
          <a:p>
            <a:r>
              <a:rPr lang="en-US" dirty="0"/>
              <a:t>Data: transactions, financial statements, earnings reports</a:t>
            </a:r>
          </a:p>
          <a:p>
            <a:r>
              <a:rPr lang="en-US" dirty="0"/>
              <a:t>Logic: Trend analysis &amp; ratio analysis</a:t>
            </a:r>
          </a:p>
          <a:p>
            <a:r>
              <a:rPr lang="en-US" dirty="0"/>
              <a:t>Agent Role: Explain performance &amp; generate insights, predict outcomes &amp; explain key assumptions</a:t>
            </a:r>
          </a:p>
          <a:p>
            <a:endParaRPr lang="en-US" dirty="0"/>
          </a:p>
          <a:p>
            <a:r>
              <a:rPr lang="en-US" dirty="0"/>
              <a:t>Users/audience: Internal (managers) and external (investors) to the firm</a:t>
            </a:r>
          </a:p>
          <a:p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61599753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29DD34-5F1F-F2C8-26CD-0587C8537A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E4E7B-3657-29F6-8CF7-5F3774997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445" y="406036"/>
            <a:ext cx="8058735" cy="369332"/>
          </a:xfrm>
        </p:spPr>
        <p:txBody>
          <a:bodyPr/>
          <a:lstStyle/>
          <a:p>
            <a:r>
              <a:rPr lang="en-US" dirty="0"/>
              <a:t>Budgeting and &amp; Financial Planning and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1DB08-185A-3C14-8CA7-0B91713DD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445" y="1083527"/>
            <a:ext cx="8127159" cy="2084481"/>
          </a:xfrm>
        </p:spPr>
        <p:txBody>
          <a:bodyPr/>
          <a:lstStyle/>
          <a:p>
            <a:r>
              <a:rPr lang="en-US" dirty="0"/>
              <a:t>Data: Transactions / budgets versus actuals reports (internal).</a:t>
            </a:r>
          </a:p>
          <a:p>
            <a:endParaRPr lang="en-US" dirty="0"/>
          </a:p>
          <a:p>
            <a:r>
              <a:rPr lang="en-US" dirty="0"/>
              <a:t>Logic / tools: variance analysis, relevant costs, cost allocation.</a:t>
            </a:r>
          </a:p>
          <a:p>
            <a:endParaRPr lang="en-US" dirty="0"/>
          </a:p>
          <a:p>
            <a:r>
              <a:rPr lang="en-US" dirty="0"/>
              <a:t>Agent roles: Diagnose what went wrong (missing a budget target), aid in filtering decision-relevant information (relevant v irrelevant costs).</a:t>
            </a:r>
          </a:p>
          <a:p>
            <a:endParaRPr lang="en-US" dirty="0"/>
          </a:p>
          <a:p>
            <a:r>
              <a:rPr lang="en-US" dirty="0"/>
              <a:t>Users/audience: Internal management decisions.</a:t>
            </a:r>
          </a:p>
        </p:txBody>
      </p:sp>
    </p:spTree>
    <p:extLst>
      <p:ext uri="{BB962C8B-B14F-4D97-AF65-F5344CB8AC3E}">
        <p14:creationId xmlns:p14="http://schemas.microsoft.com/office/powerpoint/2010/main" val="2842480376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D84B2-DA24-9F6D-463A-4B125712F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Evaluation &amp; Risk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89E9E8-57D8-E89B-10C9-5D053F368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445" y="1083527"/>
            <a:ext cx="8102277" cy="2084481"/>
          </a:xfrm>
        </p:spPr>
        <p:txBody>
          <a:bodyPr/>
          <a:lstStyle/>
          <a:p>
            <a:r>
              <a:rPr lang="en-US" dirty="0"/>
              <a:t>Data: investment targets, risk/return estimates and cost of capital, projected future cash-flows.</a:t>
            </a:r>
          </a:p>
          <a:p>
            <a:endParaRPr lang="en-US" dirty="0"/>
          </a:p>
          <a:p>
            <a:r>
              <a:rPr lang="en-US" dirty="0"/>
              <a:t>Logic tools: Time value of money, valuation, capital asset pricing models.</a:t>
            </a:r>
          </a:p>
          <a:p>
            <a:endParaRPr lang="en-US" dirty="0"/>
          </a:p>
          <a:p>
            <a:r>
              <a:rPr lang="en-US" dirty="0"/>
              <a:t>Agent roles: Rank &amp; Recommend Investment decisions based on a set of targets, simulate uncertainty and risk analysis and/or evaluate investment trade-offs over time.</a:t>
            </a:r>
          </a:p>
          <a:p>
            <a:endParaRPr lang="en-US" dirty="0"/>
          </a:p>
          <a:p>
            <a:r>
              <a:rPr lang="en-US" dirty="0"/>
              <a:t>Users/audience: Mangers and investors.</a:t>
            </a:r>
          </a:p>
        </p:txBody>
      </p:sp>
    </p:spTree>
    <p:extLst>
      <p:ext uri="{BB962C8B-B14F-4D97-AF65-F5344CB8AC3E}">
        <p14:creationId xmlns:p14="http://schemas.microsoft.com/office/powerpoint/2010/main" val="1940864722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8714D-CDB8-082D-74BE-38DA6591D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other potential focus areas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AEC0F-203B-9D3D-79FE-F7FD8B23FC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Fraud Detection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Portfolio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Environmental, Social and Governance reporting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Personal Finance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Wealth Planning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Tax Optimization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Compliance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Cybersecurity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Blockchain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898787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C28D5-9E8E-186A-3B2D-7E9B85409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Structuring the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B8A6A3-01BF-4D3B-9682-BF6AAC72A0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Simulate data internal company inputs for this task or use real company disclosures and/or stock prices.</a:t>
            </a:r>
          </a:p>
        </p:txBody>
      </p:sp>
    </p:spTree>
    <p:extLst>
      <p:ext uri="{BB962C8B-B14F-4D97-AF65-F5344CB8AC3E}">
        <p14:creationId xmlns:p14="http://schemas.microsoft.com/office/powerpoint/2010/main" val="317655808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3B1F00-6CE2-D8EE-5AAD-F70F2B4CFF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1A751-5CA0-FD5B-8468-F3EFF3F28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Proof-of-concept / prototype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DF2D01-796D-4BD9-71FE-8D2BF14D4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445" y="1083527"/>
            <a:ext cx="6134555" cy="2847771"/>
          </a:xfrm>
        </p:spPr>
        <p:txBody>
          <a:bodyPr/>
          <a:lstStyle/>
          <a:p>
            <a:r>
              <a:rPr lang="en-US" dirty="0"/>
              <a:t>Multiple possible approaches: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Goal: Proof of agent concept (UiPath, Python, LLM) without automation **do this part first.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Goal: Proof of concept process map in business process mapping notation (BPMN) **do this second.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Goal: Working automation workflow prototype with agents using business process mapping notation (UiPath, Python). **optional; do this third.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561937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1074D-E6E3-E027-5033-CBCD6EA48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Preparation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74B0D-0F6D-A4DF-7C31-BD022DA7D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445" y="1083527"/>
            <a:ext cx="7897004" cy="2084481"/>
          </a:xfrm>
        </p:spPr>
        <p:txBody>
          <a:bodyPr/>
          <a:lstStyle/>
          <a:p>
            <a:r>
              <a:rPr lang="en-US" dirty="0"/>
              <a:t>Each team will present for up to 15 minutes plus up to a 5 minute Q&amp;A.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is the problem, why is it important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your solution achieves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Mechanics of the solution (data inputs, process, outputs)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Conclusion and Q&amp;A</a:t>
            </a:r>
          </a:p>
          <a:p>
            <a:endParaRPr lang="en-US" dirty="0"/>
          </a:p>
          <a:p>
            <a:r>
              <a:rPr lang="en-US" dirty="0"/>
              <a:t>Non-presenting class members are expected to ask questions.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90904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D3B2B-E3F9-DA7D-C9C7-88C1B2178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445" y="406036"/>
            <a:ext cx="7505118" cy="369332"/>
          </a:xfrm>
        </p:spPr>
        <p:txBody>
          <a:bodyPr/>
          <a:lstStyle/>
          <a:p>
            <a:r>
              <a:rPr lang="en-US" dirty="0"/>
              <a:t>An information and  decisions approach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9A74A58-4716-7442-E0CD-2B3DD896AE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6673895"/>
              </p:ext>
            </p:extLst>
          </p:nvPr>
        </p:nvGraphicFramePr>
        <p:xfrm>
          <a:off x="143069" y="951540"/>
          <a:ext cx="8708571" cy="37394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2857">
                  <a:extLst>
                    <a:ext uri="{9D8B030D-6E8A-4147-A177-3AD203B41FA5}">
                      <a16:colId xmlns:a16="http://schemas.microsoft.com/office/drawing/2014/main" val="2148042466"/>
                    </a:ext>
                  </a:extLst>
                </a:gridCol>
                <a:gridCol w="2902857">
                  <a:extLst>
                    <a:ext uri="{9D8B030D-6E8A-4147-A177-3AD203B41FA5}">
                      <a16:colId xmlns:a16="http://schemas.microsoft.com/office/drawing/2014/main" val="3426118661"/>
                    </a:ext>
                  </a:extLst>
                </a:gridCol>
                <a:gridCol w="2902857">
                  <a:extLst>
                    <a:ext uri="{9D8B030D-6E8A-4147-A177-3AD203B41FA5}">
                      <a16:colId xmlns:a16="http://schemas.microsoft.com/office/drawing/2014/main" val="4122465221"/>
                    </a:ext>
                  </a:extLst>
                </a:gridCol>
              </a:tblGrid>
              <a:tr h="406682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Financial Accounting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Managerial Accounting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7538709"/>
                  </a:ext>
                </a:extLst>
              </a:tr>
              <a:tr h="406682">
                <a:tc>
                  <a:txBody>
                    <a:bodyPr/>
                    <a:lstStyle/>
                    <a:p>
                      <a:r>
                        <a:rPr lang="en-US" sz="1200" dirty="0"/>
                        <a:t>Users and decision makers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External: Investors, creditors, and other external users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Internal: Managers, employees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0731106"/>
                  </a:ext>
                </a:extLst>
              </a:tr>
              <a:tr h="406682">
                <a:tc>
                  <a:txBody>
                    <a:bodyPr/>
                    <a:lstStyle/>
                    <a:p>
                      <a:r>
                        <a:rPr lang="en-US" sz="1200" dirty="0"/>
                        <a:t>Purpose of the information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Help external users make investment, credit and other decisions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Help managers make planning and control decisions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213078"/>
                  </a:ext>
                </a:extLst>
              </a:tr>
              <a:tr h="406682">
                <a:tc>
                  <a:txBody>
                    <a:bodyPr/>
                    <a:lstStyle/>
                    <a:p>
                      <a:r>
                        <a:rPr lang="en-US" sz="1200" dirty="0"/>
                        <a:t>Flexibility of reporting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Structure, follows GAAP requirements plus voluntary disclosures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Flexible; can be structured as to best inform managers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8117794"/>
                  </a:ext>
                </a:extLst>
              </a:tr>
              <a:tr h="406682">
                <a:tc>
                  <a:txBody>
                    <a:bodyPr/>
                    <a:lstStyle/>
                    <a:p>
                      <a:r>
                        <a:rPr lang="en-US" sz="1200" dirty="0"/>
                        <a:t>Timeliness of information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Public after period end after an audit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Available on demand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0697629"/>
                  </a:ext>
                </a:extLst>
              </a:tr>
              <a:tr h="406682">
                <a:tc>
                  <a:txBody>
                    <a:bodyPr/>
                    <a:lstStyle/>
                    <a:p>
                      <a:r>
                        <a:rPr lang="en-US" sz="1200" dirty="0"/>
                        <a:t>Time dimension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Historical information with some projections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Future information, including projections and forecasts backed with historical data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751701"/>
                  </a:ext>
                </a:extLst>
              </a:tr>
              <a:tr h="406682">
                <a:tc>
                  <a:txBody>
                    <a:bodyPr/>
                    <a:lstStyle/>
                    <a:p>
                      <a:r>
                        <a:rPr lang="en-US" sz="1200" dirty="0"/>
                        <a:t>Focus of information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Aggregate entity-level with some segmented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Detailed around projects, processes and divisions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984868"/>
                  </a:ext>
                </a:extLst>
              </a:tr>
              <a:tr h="406682">
                <a:tc>
                  <a:txBody>
                    <a:bodyPr/>
                    <a:lstStyle/>
                    <a:p>
                      <a:r>
                        <a:rPr lang="en-US" sz="1200" dirty="0"/>
                        <a:t>Nature of information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Monetary with voluntary non-monetary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Monetary and non-monetary including KPIs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60272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57457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8CDFFD-4EBE-3EE3-2207-82C3A40D48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agram illustrating progression from data analytics to agentic AI through automation and machine learning with generative AI. Four purple rounded rectangles contain white icons and labels: bar chart with magnifying glass for data analytics, gear for automation, human head with circuits for machine learning &amp; gen AI, and robot face for agentic AI, connected by rightward arrows.">
            <a:extLst>
              <a:ext uri="{FF2B5EF4-FFF2-40B4-BE49-F238E27FC236}">
                <a16:creationId xmlns:a16="http://schemas.microsoft.com/office/drawing/2014/main" id="{220E3CF9-0FF4-FDF6-C3F0-07A5821DE69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3294" b="25622"/>
          <a:stretch/>
        </p:blipFill>
        <p:spPr>
          <a:xfrm>
            <a:off x="90488" y="840418"/>
            <a:ext cx="8963025" cy="3056263"/>
          </a:xfrm>
          <a:prstGeom prst="rect">
            <a:avLst/>
          </a:prstGeom>
          <a:noFill/>
        </p:spPr>
      </p:pic>
      <p:sp>
        <p:nvSpPr>
          <p:cNvPr id="8" name="Title 2">
            <a:extLst>
              <a:ext uri="{FF2B5EF4-FFF2-40B4-BE49-F238E27FC236}">
                <a16:creationId xmlns:a16="http://schemas.microsoft.com/office/drawing/2014/main" id="{2FA3DC62-7050-C474-FB07-C68AD00FB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30" y="249687"/>
            <a:ext cx="4873022" cy="369332"/>
          </a:xfrm>
        </p:spPr>
        <p:txBody>
          <a:bodyPr/>
          <a:lstStyle/>
          <a:p>
            <a:r>
              <a:rPr lang="en-US" dirty="0"/>
              <a:t>Process Diagram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AC0BE4-5F8E-E53A-ABB7-91A44DCDECF5}"/>
              </a:ext>
            </a:extLst>
          </p:cNvPr>
          <p:cNvSpPr txBox="1"/>
          <p:nvPr/>
        </p:nvSpPr>
        <p:spPr>
          <a:xfrm>
            <a:off x="552881" y="4118416"/>
            <a:ext cx="8200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How can we use data analytics and automation tools to improve decisions?</a:t>
            </a:r>
          </a:p>
        </p:txBody>
      </p:sp>
    </p:spTree>
    <p:extLst>
      <p:ext uri="{BB962C8B-B14F-4D97-AF65-F5344CB8AC3E}">
        <p14:creationId xmlns:p14="http://schemas.microsoft.com/office/powerpoint/2010/main" val="95044749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5BD7BD-04EF-2B10-7A45-0F382DACCE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31FC6-4C84-B22B-5214-EA54DA59D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445" y="406036"/>
            <a:ext cx="8357314" cy="369332"/>
          </a:xfrm>
        </p:spPr>
        <p:txBody>
          <a:bodyPr/>
          <a:lstStyle/>
          <a:p>
            <a:r>
              <a:rPr lang="en-US" dirty="0"/>
              <a:t>RPA helpers versus Agent helpers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087D393-C478-78D6-C712-71A5C0A9804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5077" y="841667"/>
          <a:ext cx="8913846" cy="3966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282">
                  <a:extLst>
                    <a:ext uri="{9D8B030D-6E8A-4147-A177-3AD203B41FA5}">
                      <a16:colId xmlns:a16="http://schemas.microsoft.com/office/drawing/2014/main" val="3003416633"/>
                    </a:ext>
                  </a:extLst>
                </a:gridCol>
                <a:gridCol w="2971282">
                  <a:extLst>
                    <a:ext uri="{9D8B030D-6E8A-4147-A177-3AD203B41FA5}">
                      <a16:colId xmlns:a16="http://schemas.microsoft.com/office/drawing/2014/main" val="2970060808"/>
                    </a:ext>
                  </a:extLst>
                </a:gridCol>
                <a:gridCol w="2971282">
                  <a:extLst>
                    <a:ext uri="{9D8B030D-6E8A-4147-A177-3AD203B41FA5}">
                      <a16:colId xmlns:a16="http://schemas.microsoft.com/office/drawing/2014/main" val="1629882394"/>
                    </a:ext>
                  </a:extLst>
                </a:gridCol>
              </a:tblGrid>
              <a:tr h="49601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dirty="0"/>
                        <a:t>Step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/>
                        <a:t>RPA (Automation)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/>
                        <a:t>Agent (Interpretation)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3489020"/>
                  </a:ext>
                </a:extLst>
              </a:tr>
              <a:tr h="5747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/>
                        <a:t>Data ingestion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/>
                        <a:t>Reads budget and actuals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/>
                        <a:t>—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1958182"/>
                  </a:ext>
                </a:extLst>
              </a:tr>
              <a:tr h="5747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/>
                        <a:t>Aggregation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/>
                        <a:t>Computes totals and variances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/>
                        <a:t>—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3701828"/>
                  </a:ext>
                </a:extLst>
              </a:tr>
              <a:tr h="32844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/>
                        <a:t>Detection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/>
                        <a:t>Flags differences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/>
                        <a:t>—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4338503"/>
                  </a:ext>
                </a:extLst>
              </a:tr>
              <a:tr h="49601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/>
                        <a:t>Interpretation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/>
                        <a:t>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/>
                        <a:t>Explains what happened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70190899"/>
                  </a:ext>
                </a:extLst>
              </a:tr>
              <a:tr h="5747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/>
                        <a:t>Prioritization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/>
                        <a:t>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/>
                        <a:t>Identifies what matters most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2470784"/>
                  </a:ext>
                </a:extLst>
              </a:tr>
              <a:tr h="32844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/>
                        <a:t>Recommendation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/>
                        <a:t>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/>
                        <a:t>Suggests actions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744070"/>
                  </a:ext>
                </a:extLst>
              </a:tr>
              <a:tr h="5747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/>
                        <a:t>Decision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/>
                        <a:t>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dirty="0"/>
                        <a:t>Supports human judgment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08608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2915183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15689-A5DD-2A27-4105-5F15D8D2F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RPA helpers versus agent helpers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2A079-EFF9-72B4-F75F-1B8ACF36E3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RPA answers: </a:t>
            </a:r>
            <a:r>
              <a:rPr lang="en-US" b="1" dirty="0"/>
              <a:t>“What happened?”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Agents answer: </a:t>
            </a:r>
            <a:r>
              <a:rPr lang="en-US" b="1" dirty="0"/>
              <a:t>“What does it mean and what could we do?”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Humans </a:t>
            </a:r>
            <a:r>
              <a:rPr lang="en-US" b="1" dirty="0"/>
              <a:t>decide whether a change is needed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529624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DE659C-6028-68F2-C0EC-2E1306E5F9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21FC6F7E-7FA9-1D77-9F4F-663305F97BB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26893" r="26893"/>
          <a:stretch/>
        </p:blipFill>
        <p:spPr>
          <a:prstGeom prst="rect">
            <a:avLst/>
          </a:prstGeo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109E693-D42E-B3E9-42A2-C75F1B12C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will we do today?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1131C2-210D-D251-7ADE-9F1743C2B0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Review</a:t>
            </a:r>
          </a:p>
          <a:p>
            <a:pPr marL="801688" lvl="1" indent="-285750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Accounting &amp; finance function</a:t>
            </a:r>
          </a:p>
          <a:p>
            <a:pPr marL="801688" lvl="1" indent="-285750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RPA &amp; Agents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/>
                </a:solidFill>
              </a:rPr>
              <a:t>Investment Decisions Lab</a:t>
            </a:r>
          </a:p>
          <a:p>
            <a:pPr marL="801688" lvl="1" indent="-285750"/>
            <a:r>
              <a:rPr lang="en-US" b="1" dirty="0">
                <a:solidFill>
                  <a:schemeClr val="tx2"/>
                </a:solidFill>
              </a:rPr>
              <a:t>Build v. Buy &amp; Uncertainty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Final Project</a:t>
            </a:r>
          </a:p>
          <a:p>
            <a:pPr marL="801688" lvl="1" indent="-285750"/>
            <a:r>
              <a:rPr lang="en-US" dirty="0"/>
              <a:t>Background: Enterprise AI implementation rates</a:t>
            </a:r>
          </a:p>
          <a:p>
            <a:pPr marL="801688" lvl="1" indent="-285750"/>
            <a:r>
              <a:rPr lang="en-US" dirty="0"/>
              <a:t>Team check in &amp; time to build</a:t>
            </a:r>
          </a:p>
        </p:txBody>
      </p:sp>
    </p:spTree>
    <p:extLst>
      <p:ext uri="{BB962C8B-B14F-4D97-AF65-F5344CB8AC3E}">
        <p14:creationId xmlns:p14="http://schemas.microsoft.com/office/powerpoint/2010/main" val="4244136889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DE547-18B8-F6CA-0AD6-6C278DB43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this important?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08CFE-CAF9-40FD-E320-6CA028A22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445" y="1083527"/>
            <a:ext cx="7407127" cy="2084481"/>
          </a:xfrm>
        </p:spPr>
        <p:txBody>
          <a:bodyPr/>
          <a:lstStyle/>
          <a:p>
            <a:r>
              <a:rPr lang="en-US" b="1" dirty="0"/>
              <a:t>Build versus buy and related investment decisions</a:t>
            </a:r>
          </a:p>
          <a:p>
            <a:endParaRPr lang="en-US" dirty="0"/>
          </a:p>
          <a:p>
            <a:r>
              <a:rPr lang="en-US" dirty="0"/>
              <a:t>Managers must make expensive, long-lasting business decisions under uncertainty and incomplete information due to: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rapid technological change,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uncertain future demand,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incomplete information,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and evolving competitive pressures.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73944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2025 Foster Template">
  <a:themeElements>
    <a:clrScheme name="2025 Foster">
      <a:dk1>
        <a:srgbClr val="000000"/>
      </a:dk1>
      <a:lt1>
        <a:srgbClr val="FFFFFF"/>
      </a:lt1>
      <a:dk2>
        <a:srgbClr val="32006E"/>
      </a:dk2>
      <a:lt2>
        <a:srgbClr val="FFFFFF"/>
      </a:lt2>
      <a:accent1>
        <a:srgbClr val="B7A579"/>
      </a:accent1>
      <a:accent2>
        <a:srgbClr val="8C51FF"/>
      </a:accent2>
      <a:accent3>
        <a:srgbClr val="917B4C"/>
      </a:accent3>
      <a:accent4>
        <a:srgbClr val="000000"/>
      </a:accent4>
      <a:accent5>
        <a:srgbClr val="D6D5E6"/>
      </a:accent5>
      <a:accent6>
        <a:srgbClr val="C1BAEB"/>
      </a:accent6>
      <a:hlink>
        <a:srgbClr val="6A44AC"/>
      </a:hlink>
      <a:folHlink>
        <a:srgbClr val="6A45AB"/>
      </a:folHlink>
    </a:clrScheme>
    <a:fontScheme name="Custom 1">
      <a:majorFont>
        <a:latin typeface="Encode Sans Normal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C83D68AC-D092-DE4D-91CD-78B5B2F14BB7}" vid="{76B0F23E-65E1-BF4F-AD56-3242312FE22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e08c221-0eca-4d51-ae15-1dc733eb7f09">
      <Terms xmlns="http://schemas.microsoft.com/office/infopath/2007/PartnerControls"/>
    </lcf76f155ced4ddcb4097134ff3c332f>
    <TaxCatchAll xmlns="ab06a5aa-8e31-4bdb-9b13-38c58a92ec8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02147D869F5D4A8DCDB203BDC4D329" ma:contentTypeVersion="15" ma:contentTypeDescription="Create a new document." ma:contentTypeScope="" ma:versionID="f17a597da68fab695020270d6a7086cb">
  <xsd:schema xmlns:xsd="http://www.w3.org/2001/XMLSchema" xmlns:xs="http://www.w3.org/2001/XMLSchema" xmlns:p="http://schemas.microsoft.com/office/2006/metadata/properties" xmlns:ns2="3e08c221-0eca-4d51-ae15-1dc733eb7f09" xmlns:ns3="59ca73c7-24b6-45ce-ba44-a049ea6a0300" xmlns:ns4="ab06a5aa-8e31-4bdb-9b13-38c58a92ec8a" targetNamespace="http://schemas.microsoft.com/office/2006/metadata/properties" ma:root="true" ma:fieldsID="50ee8e58bc979c30809c6ae6bdc56957" ns2:_="" ns3:_="" ns4:_="">
    <xsd:import namespace="3e08c221-0eca-4d51-ae15-1dc733eb7f09"/>
    <xsd:import namespace="59ca73c7-24b6-45ce-ba44-a049ea6a0300"/>
    <xsd:import namespace="ab06a5aa-8e31-4bdb-9b13-38c58a92ec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LengthInSeconds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08c221-0eca-4d51-ae15-1dc733eb7f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e20148b9-20a4-48a0-acba-ba52d68a37a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ca73c7-24b6-45ce-ba44-a049ea6a0300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06a5aa-8e31-4bdb-9b13-38c58a92ec8a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06e45dac-407b-4abe-b599-ada99fe8f0c3}" ma:internalName="TaxCatchAll" ma:showField="CatchAllData" ma:web="59ca73c7-24b6-45ce-ba44-a049ea6a030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0FAB5FD-9BA7-405C-859C-9F45E41B016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5E56C4E-BE7C-4EF0-9A58-932F2D9A29D2}">
  <ds:schemaRefs>
    <ds:schemaRef ds:uri="http://schemas.microsoft.com/office/2006/documentManagement/types"/>
    <ds:schemaRef ds:uri="http://purl.org/dc/terms/"/>
    <ds:schemaRef ds:uri="http://purl.org/dc/dcmitype/"/>
    <ds:schemaRef ds:uri="3e08c221-0eca-4d51-ae15-1dc733eb7f09"/>
    <ds:schemaRef ds:uri="http://schemas.openxmlformats.org/package/2006/metadata/core-properties"/>
    <ds:schemaRef ds:uri="http://www.w3.org/XML/1998/namespace"/>
    <ds:schemaRef ds:uri="http://purl.org/dc/elements/1.1/"/>
    <ds:schemaRef ds:uri="ab06a5aa-8e31-4bdb-9b13-38c58a92ec8a"/>
    <ds:schemaRef ds:uri="http://schemas.microsoft.com/office/infopath/2007/PartnerControls"/>
    <ds:schemaRef ds:uri="59ca73c7-24b6-45ce-ba44-a049ea6a0300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8187960B-CFD5-4D75-AB4F-AC2F70658F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08c221-0eca-4d51-ae15-1dc733eb7f09"/>
    <ds:schemaRef ds:uri="59ca73c7-24b6-45ce-ba44-a049ea6a0300"/>
    <ds:schemaRef ds:uri="ab06a5aa-8e31-4bdb-9b13-38c58a92ec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6b6dd5b-f02f-441a-99a0-162ac5060bd2}" enabled="0" method="" siteId="{f6b6dd5b-f02f-441a-99a0-162ac5060bd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1266</TotalTime>
  <Words>1592</Words>
  <Application>Microsoft Office PowerPoint</Application>
  <PresentationFormat>On-screen Show (16:9)</PresentationFormat>
  <Paragraphs>279</Paragraphs>
  <Slides>37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Encode Sans Normal Medium</vt:lpstr>
      <vt:lpstr>Calibri</vt:lpstr>
      <vt:lpstr>Open Sans Light</vt:lpstr>
      <vt:lpstr>Uni Sans Regular</vt:lpstr>
      <vt:lpstr>Arial</vt:lpstr>
      <vt:lpstr>Encode Sans Normal ExtraBold</vt:lpstr>
      <vt:lpstr>Wingdings</vt:lpstr>
      <vt:lpstr>Open Sans</vt:lpstr>
      <vt:lpstr>2025 Foster Template</vt:lpstr>
      <vt:lpstr>Open Source Software (A build v buy decision)</vt:lpstr>
      <vt:lpstr>What will we do today?</vt:lpstr>
      <vt:lpstr>Accounting &amp; Finance Function </vt:lpstr>
      <vt:lpstr>An information and  decisions approach</vt:lpstr>
      <vt:lpstr>Process Diagram</vt:lpstr>
      <vt:lpstr>RPA helpers versus Agent helpers</vt:lpstr>
      <vt:lpstr>RPA helpers versus agent helpers</vt:lpstr>
      <vt:lpstr>What will we do today?</vt:lpstr>
      <vt:lpstr>Why is this important?</vt:lpstr>
      <vt:lpstr>Long-term consequences</vt:lpstr>
      <vt:lpstr>The HuskyVision Analytics Case</vt:lpstr>
      <vt:lpstr>HuskyVision Expectations</vt:lpstr>
      <vt:lpstr>HuskyVision’s Decision</vt:lpstr>
      <vt:lpstr>The task</vt:lpstr>
      <vt:lpstr>What will we do today?</vt:lpstr>
      <vt:lpstr>PowerPoint Presentation</vt:lpstr>
      <vt:lpstr>PowerPoint Presentation</vt:lpstr>
      <vt:lpstr>PowerPoint Presentation</vt:lpstr>
      <vt:lpstr>PowerPoint Presentation</vt:lpstr>
      <vt:lpstr>Final Project Take-Away</vt:lpstr>
      <vt:lpstr>Team check in, roles</vt:lpstr>
      <vt:lpstr>Team check in, content</vt:lpstr>
      <vt:lpstr>Team check in, proof-of-concept</vt:lpstr>
      <vt:lpstr>PowerPoint Presentation</vt:lpstr>
      <vt:lpstr>Appendix</vt:lpstr>
      <vt:lpstr>Intelligent Automation Team Challenge </vt:lpstr>
      <vt:lpstr>Requirements</vt:lpstr>
      <vt:lpstr>Accounting &amp; Finance Focus Areas</vt:lpstr>
      <vt:lpstr>Structuring the problem</vt:lpstr>
      <vt:lpstr>Structuring the project </vt:lpstr>
      <vt:lpstr>Financial Analysis &amp; Forecasting</vt:lpstr>
      <vt:lpstr>Budgeting and &amp; Financial Planning and Analysis</vt:lpstr>
      <vt:lpstr>Project Evaluation &amp; Risk </vt:lpstr>
      <vt:lpstr>Some other potential focus areas</vt:lpstr>
      <vt:lpstr>Structuring the data</vt:lpstr>
      <vt:lpstr>Proof-of-concept / prototype</vt:lpstr>
      <vt:lpstr>Presentation Preparation</vt:lpstr>
    </vt:vector>
  </TitlesOfParts>
  <Manager/>
  <Company>UW Foster School of Business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2026 Foster Template</dc:title>
  <dc:subject/>
  <dc:creator>Stephanie Hennessy</dc:creator>
  <cp:keywords>PowerPoint, Template</cp:keywords>
  <dc:description/>
  <cp:lastModifiedBy>Asher Curtis</cp:lastModifiedBy>
  <cp:revision>16</cp:revision>
  <cp:lastPrinted>2026-05-06T00:09:11Z</cp:lastPrinted>
  <dcterms:created xsi:type="dcterms:W3CDTF">2026-02-18T18:51:35Z</dcterms:created>
  <dcterms:modified xsi:type="dcterms:W3CDTF">2026-05-20T00:08:20Z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0x010100CC02147D869F5D4A8DCDB203BDC4D329</vt:lpwstr>
  </property>
  <property fmtid="{D5CDD505-2E9C-101B-9397-08002B2CF9AE}" pid="3" name="ImageCreateDate">
    <vt:lpwstr/>
  </property>
  <property fmtid="{D5CDD505-2E9C-101B-9397-08002B2CF9AE}" pid="4" name="Foster Site Scope">
    <vt:lpwstr>Intranet</vt:lpwstr>
  </property>
  <property fmtid="{D5CDD505-2E9C-101B-9397-08002B2CF9AE}" pid="5" name="Foster Permission Form">
    <vt:lpwstr/>
  </property>
  <property fmtid="{D5CDD505-2E9C-101B-9397-08002B2CF9AE}" pid="6" name="This needs to be set to identify the intended use of this image.  Examples would be &quot;Homepage&quot; or &quot;Program Cent">
    <vt:lpwstr/>
  </property>
  <property fmtid="{D5CDD505-2E9C-101B-9397-08002B2CF9AE}" pid="7" name="Page Location">
    <vt:lpwstr>Brand</vt:lpwstr>
  </property>
  <property fmtid="{D5CDD505-2E9C-101B-9397-08002B2CF9AE}" pid="8" name="Caption">
    <vt:lpwstr/>
  </property>
  <property fmtid="{D5CDD505-2E9C-101B-9397-08002B2CF9AE}" pid="9" name="Source Image">
    <vt:lpwstr/>
  </property>
  <property fmtid="{D5CDD505-2E9C-101B-9397-08002B2CF9AE}" pid="10" name="Comments">
    <vt:lpwstr/>
  </property>
  <property fmtid="{D5CDD505-2E9C-101B-9397-08002B2CF9AE}" pid="11" name="Order">
    <vt:r8>2700</vt:r8>
  </property>
  <property fmtid="{D5CDD505-2E9C-101B-9397-08002B2CF9AE}" pid="12" name="xd_Signature">
    <vt:bool>false</vt:bool>
  </property>
  <property fmtid="{D5CDD505-2E9C-101B-9397-08002B2CF9AE}" pid="13" name="xd_ProgID">
    <vt:lpwstr/>
  </property>
  <property fmtid="{D5CDD505-2E9C-101B-9397-08002B2CF9AE}" pid="14" name="ComplianceAssetId">
    <vt:lpwstr/>
  </property>
  <property fmtid="{D5CDD505-2E9C-101B-9397-08002B2CF9AE}" pid="15" name="TemplateUrl">
    <vt:lpwstr/>
  </property>
  <property fmtid="{D5CDD505-2E9C-101B-9397-08002B2CF9AE}" pid="16" name="MediaServiceImageTags">
    <vt:lpwstr/>
  </property>
</Properties>
</file>